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7" r:id="rId2"/>
    <p:sldId id="272" r:id="rId3"/>
    <p:sldId id="281" r:id="rId4"/>
    <p:sldId id="282" r:id="rId5"/>
    <p:sldId id="275" r:id="rId6"/>
    <p:sldId id="276" r:id="rId7"/>
    <p:sldId id="278" r:id="rId8"/>
    <p:sldId id="279" r:id="rId9"/>
    <p:sldId id="283" r:id="rId10"/>
    <p:sldId id="280" r:id="rId11"/>
    <p:sldId id="277" r:id="rId12"/>
    <p:sldId id="284" r:id="rId13"/>
    <p:sldId id="27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6" y="3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24T21:07:40.07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18 6448 0 0,'10'0'141'0'0,"-8"0"23"0"0,-2 0 13 0 0,2-4 132 0 0,4 1 1106 0 0,17-5-1111 0 0,-21 7-206 0 0,1 0-4 0 0,1 1-93 0 0,9 6 70 0 0,-11-5-5 0 0,0 1-13 0 0,1 0-42 0 0,1 0-1 0 0,-1 0 1 0 0,1 0 0 0 0,0 0-1 0 0,0 0 1 0 0,0-1 0 0 0,0 0-1 0 0,0 1-10 0 0,-4-3 2 0 0,0 1-1 0 0,0 1 0 0 0,1-1 0 0 0,-1 0 0 0 0,0 0 0 0 0,0 0 0 0 0,0 0 1 0 0,0 0-1 0 0,0 0 0 0 0,0 0 0 0 0,1 0 0 0 0,-1 0 0 0 0,0 0 1 0 0,0 0-1 0 0,0 0 0 0 0,0 0 0 0 0,0 0 0 0 0,0 0 0 0 0,1 0 0 0 0,-1 1 1 0 0,0-1-1 0 0,0 0 0 0 0,0 0 0 0 0,0 0 0 0 0,0 0 0 0 0,0 0 1 0 0,0 0-1 0 0,0 1 0 0 0,0-1 0 0 0,0 0 0 0 0,0 0 0 0 0,0 0 0 0 0,0 0 1 0 0,0 0-1 0 0,0 0 0 0 0,0 1 0 0 0,0-1-1 0 0,1 2 2 0 0,1-1 1 0 0,-1 1-1 0 0,0 0 1 0 0,0-1-1 0 0,1 1 1 0 0,-1-1-1 0 0,1 1 1 0 0,-1-1-1 0 0,1 0 0 0 0,0 1 1 0 0,0-1-1 0 0,-1 0 1 0 0,1 0-1 0 0,0 0 1 0 0,0-1-1 0 0,0 1 0 0 0,0 0 1 0 0,1 0-3 0 0,1 0 3 0 0,0 1 1 0 0,0-1-1 0 0,0 1 1 0 0,0 0-1 0 0,-1 1 0 0 0,1-1 1 0 0,-1 1-1 0 0,1-1 1 0 0,1 3-4 0 0,20 23-292 0 0,-24-27-48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24T21:08:30.06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11 11 2760 0 0,'-4'-6'396'0'0,"4"6"244"0"0,0 0 209 0 0,0 0 42 0 0,0 0-89 0 0,0 0-391 0 0,0 0-171 0 0,0 0-31 0 0,0 0-13 0 0,0 0-24 0 0,0 0-10 0 0,0 0-2 0 0,0 0-15 0 0,0 0-54 0 0,-1-1-15 0 0,-3-2-75 0 0,3 3-86 0 0,1 0-65 0 0,0 0-16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24T21:08:30.39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 17 3104 0 0,'4'-6'136'0'0,"-4"6"32"0"0,0 0-168 0 0,-4 0 0 0 0,4-4 0 0 0,-6-2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24T21:08:34.52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4232 0 0,'0'0'184'0'0,"0"0"40"0"0,0 0-224 0 0,0 0 0 0 0,0 0 0 0 0,0 0 0 0 0,0 0 104 0 0,6 10-24 0 0,-6-10-8 0 0,13 10 0 0 0,-9-2-136 0 0,2 2-32 0 0</inkml:trace>
  <inkml:trace contextRef="#ctx0" brushRef="#br0" timeOffset="338.752">83 234 2304 0 0,'0'0'263'0'0,"0"0"263"0"0,0 0 120 0 0,0 0 23 0 0,0 0-72 0 0,0 0-311 0 0,0 17 172 0 0,0-7-450 0 0,0-6 17 0 0,0 0 1 0 0,0 0-1 0 0,0 0 0 0 0,0 1 1 0 0,1 2-26 0 0,5 3-180 0 0</inkml:trace>
  <inkml:trace contextRef="#ctx0" brushRef="#br0" timeOffset="339.752">154 382 4776 0 0,'0'0'208'0'0,"0"0"48"0"0,0 0-256 0 0,0 0 0 0 0,-6 8 0 0 0,6-8 0 0 0,0 0 112 0 0,0 0-32 0 0,0 0-8 0 0,0 0-2272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24T21:08:32.10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0 712 1376 0 0,'0'0'64'0'0,"0"0"8"0"0,0 0-72 0 0,0 0 0 0 0,0 0 0 0 0,0 0 0 0 0,0 0 800 0 0,0 0 152 0 0,0 0 24 0 0,0 0 8 0 0,0 0-792 0 0,6-11-192 0 0,-6 1 0 0 0,0 10 0 0 0,0 0 0 0 0,10-14 0 0 0,-10 0 0 0 0,6 4-2168 0 0</inkml:trace>
  <inkml:trace contextRef="#ctx0" brushRef="#br0" timeOffset="1">109 375 920 0 0,'0'0'80'0'0,"0"0"-80"0"0,0 0 0 0 0,0 0 0 0 0,0 0 784 0 0,0 0 144 0 0,0 0 24 0 0,0 0 8 0 0,0 0-744 0 0,7-4-152 0 0,-7 4-64 0 0,12-10-1944 0 0</inkml:trace>
  <inkml:trace contextRef="#ctx0" brushRef="#br0" timeOffset="335.77">369 53 920 0 0,'0'0'80'0'0,"0"0"-80"0"0,0 0 0 0 0,0 0 0 0 0,0 0 392 0 0,0 0 64 0 0,4-10 16 0 0,-4 10 0 0 0</inkml:trace>
  <inkml:trace contextRef="#ctx0" brushRef="#br0" timeOffset="686.235">565 0 3224 0 0,'0'0'143'0'0,"5"5"26"0"0,-3-1-57 0 0,-2-3 464 0 0,0-1 179 0 0,0 0 27 0 0,-2 3-97 0 0,-1 8-446 0 0,4-10-239 0 0,-1 1 0 0 0,0 0 1 0 0,0-1-1 0 0,1 1 0 0 0,-1-1 0 0 0,1 1 0 0 0,-1-1 0 0 0,1 1 0 0 0,0-1 1 0 0,-1 0-1 0 0,1 1 0 0 0,0-1 0 0 0,0 0 0 0 0,0 0 0 0 0,0 1 0 0 0,0-1 1 0 0,0 0-1 0 0,1 0 0 0 0,-1 0 0 0 0,0 0 0 0 0,0 0 0 0 0,1-1 0 0 0,-1 1 1 0 0,0 0-1 0 0,1-1 0 0 0,-1 1 0 0 0,1 0 0 0 0,-1-1 0 0 0,1 0 0 0 0,11 6-164 0 0,-12-4 90 0 0,5 2-337 0 0,4-4 155 0 0</inkml:trace>
  <inkml:trace contextRef="#ctx0" brushRef="#br0" timeOffset="687.235">829 160 3224 0 0,'-6'6'136'0'0,"6"-6"40"0"0,0 9-176 0 0,0-9 0 0 0,0 0 0 0 0,0 6 0 0 0,0-6 184 0 0,0 0 0 0 0,0 0 0 0 0,0 0 0 0 0,0 0-184 0 0</inkml:trace>
  <inkml:trace contextRef="#ctx0" brushRef="#br0" timeOffset="1017.277">1031 268 4000 0 0,'0'0'176'0'0,"0"0"40"0"0,0 0-216 0 0,0 0 0 0 0,0 0 0 0 0,11 10 0 0 0,-11-10 0 0 0,0 0 0 0 0,0 0 0 0 0,6 10 0 0 0,0 0 0 0 0,4-6 0 0 0,-10-4 0 0 0,12 14 0 0 0</inkml:trace>
  <inkml:trace contextRef="#ctx0" brushRef="#br0" timeOffset="1352.786">1208 576 3224 0 0,'0'0'136'0'0,"0"0"40"0"0,0 0-176 0 0,0 14 0 0 0,0 0 0 0 0,-6-4 0 0 0,6-10 464 0 0,-6 14 56 0 0,0-3 16 0 0,1-1 0 0 0,5-10-440 0 0,-6 10-96 0 0,6 4 0 0 0,0-14-1512 0 0,0 0-312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24T21:08:31.43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5 562 5816 0 0,'-4'-11'256'0'0,"4"11"56"0"0,0 0-248 0 0,0 0-64 0 0,0-10 0 0 0,0 0 0 0 0,0 10 184 0 0,4-10 24 0 0,-4 2 8 0 0,0-2 0 0 0,0 10-216 0 0,0 0 64 0 0,0-10-64 0 0,0 0 0 0 0,0 5 0 0 0,0 5 0 0 0,0 0 0 0 0,6-16-2952 0 0</inkml:trace>
  <inkml:trace contextRef="#ctx0" brushRef="#br0" timeOffset="338.895">88 63 920 0 0,'0'-4'80'0'0,"0"4"-80"0"0,0-6 0 0 0,0 6 0 0 0,0 0 752 0 0,0-8 136 0 0,0-2 24 0 0,0 10 8 0 0,6-10-752 0 0,-6 10-168 0 0,4-11 0 0 0,8-3-1856 0 0</inkml:trace>
  <inkml:trace contextRef="#ctx0" brushRef="#br0" timeOffset="2383.296">1618 35 4000 0 0,'0'0'91'0'0,"0"0"11"0"0,0 0 9 0 0,5 5 1 0 0,-4-3-112 0 0,2 7 0 0 0,-2 13 0 0 0,-1-18 0 0 0,0-1 0 0 0,0 0 0 0 0,0 0 1 0 0,1 1-1 0 0,-1-1 0 0 0,1 0 0 0 0,0 1 0 0 0,17 30-14 0 0,-17-32-53 0 0</inkml:trace>
  <inkml:trace contextRef="#ctx0" brushRef="#br0" timeOffset="2384.296">1749 333 3224 0 0,'0'0'288'0'0,"0"0"-288"0"0,0 0 0 0 0,0 0 0 0 0,0 0 280 0 0,6 8 0 0 0,-2 2 0 0 0,3 0 0 0 0,-7 0-152 0 0,0-10-24 0 0,0 0-8 0 0,0 14 0 0 0,6-4-224 0 0</inkml:trace>
  <inkml:trace contextRef="#ctx0" brushRef="#br0" timeOffset="2728.476">1794 551 3224 0 0,'4'4'288'0'0,"2"-4"-288"0"0,-12 7 0 0 0,6-3 0 0 0,0 6 0 0 0,0-6-152 0 0,0 6 24 0 0,-4-6 0 0 0,4 6 128 0 0,0-4 0 0 0,4 2 0 0 0</inkml:trace>
  <inkml:trace contextRef="#ctx0" brushRef="#br0" timeOffset="4282.33">367 791 4608 0 0,'0'0'353'0'0,"0"0"-102"0"0,0 0 433 0 0,0 0 216 0 0,0 0 41 0 0,0 0-106 0 0,0 0-487 0 0,0 0-216 0 0,2-2-42 0 0,0 0-80 0 0,1 0-1 0 0,-1 1 1 0 0,1-1-1 0 0,0 0 1 0 0,-1 1-1 0 0,1 0 1 0 0,0 0-1 0 0,0 0 1 0 0,0 0-1 0 0,0 0 1 0 0,1 0-10 0 0,1 1-27 0 0,-1-1 0 0 0,0-1 0 0 0,0 1 0 0 0,0-1 0 0 0,-1 1 0 0 0,1-1 1 0 0,0 0-1 0 0,0-1 27 0 0,19-14-932 0 0,-8 7-2000 0 0</inkml:trace>
  <inkml:trace contextRef="#ctx0" brushRef="#br0" timeOffset="4608.792">750 683 6128 0 0,'0'0'272'0'0,"0"0"56"0"0,0 0-264 0 0,0 0-64 0 0,0 0 0 0 0,0 0 0 0 0,0 0 120 0 0,0 0 8 0 0,0 0 0 0 0,0 0 0 0 0,12 0-128 0 0,-1 0 0 0 0,5 4 0 0 0,-16-4 0 0 0,12 0-96 0 0,-2 0-48 0 0</inkml:trace>
  <inkml:trace contextRef="#ctx0" brushRef="#br0" timeOffset="4940.71">1212 649 4144 0 0,'0'0'184'0'0,"0"0"40"0"0,0 0-224 0 0,0 0 0 0 0,0 0 0 0 0,0 0 0 0 0,0 0 608 0 0,0 0 88 0 0,0 0 8 0 0,0 0 8 0 0,10-6-552 0 0,-10 6-160 0 0,0 0 0 0 0,17 0 64 0 0,-5-4-64 0 0,-12 4 0 0 0,10 0-96 0 0,-10 0-2880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24T21:08:38.91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1932 3424 0 0,'0'0'157'0'0,"0"0"7"0"0,0 0-57 0 0,0 0-31 0 0,0 0-4 0 0,0 0-24 0 0,1-2-84 0 0,3-5 3 0 0,-3 6-74 0 0</inkml:trace>
  <inkml:trace contextRef="#ctx0" brushRef="#br0" timeOffset="331.679">181 1735 3224 0 0,'0'0'283'0'0,"0"0"-22"0"0,0 0-5 0 0,0 0 0 0 0,2-1 1 0 0,0 1-178 0 0,0-1 0 0 0,0 0 1 0 0,0 0-1 0 0,-1 0 0 0 0,1-1 0 0 0,0 1 0 0 0,0 0 0 0 0,-1-1 0 0 0,1 1 1 0 0,-1-1-1 0 0,1 0 0 0 0,-1 1 0 0 0,1-1 0 0 0,-1 0 0 0 0,0 0 0 0 0,0 0 0 0 0,0 0 1 0 0,0 0-1 0 0,-1 0 0 0 0,1 0-79 0 0,-1 1 46 0 0,1 0-1 0 0,-1 1 1 0 0,1-1 0 0 0,-1 0 0 0 0,1 0-1 0 0,-1 0 1 0 0,1 0 0 0 0,-1 1 0 0 0,1-1-1 0 0,0 0 1 0 0,-1 0 0 0 0,1 1 0 0 0,0-1 0 0 0,-1 1-1 0 0,1-1 1 0 0,0 1 0 0 0,0-1 0 0 0,0 1-1 0 0,0-1 1 0 0,0 1-46 0 0,2-2 59 0 0,12-18 464 0 0,-12 17-515 0 0,-1-1 0 0 0,1 0-1 0 0,0 1 1 0 0,0-1 0 0 0,3-1-8 0 0,10-12-110 0 0,-7 5 12 0 0</inkml:trace>
  <inkml:trace contextRef="#ctx0" brushRef="#br0" timeOffset="669.775">466 1433 5816 0 0,'0'0'265'0'0,"0"0"-4"0"0,0 0-145 0 0,0 0 6 0 0,0 0 26 0 0,0 0 4 0 0,1-2-26 0 0,10-16-283 0 0,-11 17 162 0 0,1 0 1 0 0,0-1-1 0 0,0 1 0 0 0,-1 0 0 0 0,1 0 1 0 0,0 0-1 0 0,0-1 0 0 0,0 1 0 0 0,0 0 1 0 0,1 1-1 0 0,-1-1 0 0 0,0 0 0 0 0,0 0 1 0 0,0 0-1 0 0,1 1 0 0 0,-1-1 0 0 0,1 0 0 0 0,-1 1 1 0 0,0 0-1 0 0,1-1 0 0 0,-1 1 0 0 0,1 0-5 0 0,9-4 70 0 0,20-18-83 0 0,-28 20-55 0 0,-1-1 0 0 0,1 1-1 0 0,-1 0 1 0 0,1-1 0 0 0,-1 0-1 0 0,0 1 1 0 0,0-1 0 0 0,0 0-1 0 0,0 0 69 0 0,-1 1-302 0 0</inkml:trace>
  <inkml:trace contextRef="#ctx0" brushRef="#br0" timeOffset="670.775">614 1176 2760 0 0,'0'0'125'0'0,"2"-2"-3"0"0,2-3-2 0 0,0 1 1 0 0,-1-1 0 0 0,1 0-1 0 0,-1-1 1 0 0,0 1 0 0 0,0-2-121 0 0,-2 5 776 0 0,0 1-597 0 0,0-1 0 0 0,1 0 0 0 0,-1 0 0 0 0,0 1 1 0 0,0-1-1 0 0,0 0 0 0 0,0 0 0 0 0,-1 0 0 0 0,1 0 0 0 0,0-1-179 0 0,0 0 86 0 0,1 1-96 0 0,-1 1-1 0 0,1-1 1 0 0,0 1 0 0 0,0-1 0 0 0,0 1-1 0 0,0 0 1 0 0,0 0 0 0 0,0 0 0 0 0,1 0 10 0 0,-3 1-4 0 0,22-10-515 0 0,-20 9 166 0 0</inkml:trace>
  <inkml:trace contextRef="#ctx0" brushRef="#br0" timeOffset="1013.959">772 947 4976 0 0,'0'0'231'0'0,"13"-11"26"0"0,8-7-96 0 0,-9 7 297 0 0,0 1 0 0 0,6-4-458 0 0,17-14 359 0 0,-8 6-347 0 0,-5 2-95 0 0,-10 9-20 0 0,3 0-15 0 0</inkml:trace>
  <inkml:trace contextRef="#ctx0" brushRef="#br0" timeOffset="1014.959">1141 546 5584 0 0,'0'0'248'0'0,"0"0"48"0"0,0 0-232 0 0,0 0-64 0 0,10-4 0 0 0,-10 4 0 0 0,0 0 0 0 0,6-4 88 0 0,-6 4-88 0 0,11-7 96 0 0,1 3-96 0 0,-2 4 0 0 0,-10 0 0 0 0,10-6-1744 0 0,2 2-288 0 0</inkml:trace>
  <inkml:trace contextRef="#ctx0" brushRef="#br0" timeOffset="1366.927">1443 292 4608 0 0,'0'0'408'0'0,"0"0"-328"0"0,0 0-80 0 0,0 0 0 0 0,-6 0 544 0 0,6 0 96 0 0,0 0 24 0 0,0 0 0 0 0,0 0-504 0 0,0 0-160 0 0,0 0 80 0 0,0 0-80 0 0,10-8 0 0 0,-4 2 0 0 0,4 2-72 0 0,7-6-3048 0 0</inkml:trace>
  <inkml:trace contextRef="#ctx0" brushRef="#br0" timeOffset="1367.927">1855 11 4144 0 0,'0'0'184'0'0,"0"0"40"0"0,0 0-224 0 0,0 0 0 0 0,0 0 0 0 0,10-6 0 0 0,-10 6 264 0 0,10 0 16 0 0,-4-4 0 0 0</inkml:trace>
  <inkml:trace contextRef="#ctx0" brushRef="#br0" timeOffset="1726.469">1942 112 4608 0 0,'0'0'408'0'0,"0"0"-328"0"0,0 0-80 0 0,0 0 0 0 0,-6 16 112 0 0,6-2 8 0 0,0-14 0 0 0,0 0 0 0 0,0 0-120 0 0,0 0 0 0 0,0 11 64 0 0,0-11-64 0 0,0 0 0 0 0,0 14 0 0 0,6-4 0 0 0,-6-10-1536 0 0,6 8-256 0 0</inkml:trace>
  <inkml:trace contextRef="#ctx0" brushRef="#br0" timeOffset="1727.466">2051 465 5640 0 0,'0'0'248'0'0,"0"0"56"0"0,0 0-240 0 0,0 8-64 0 0,0 2 0 0 0,0-10 0 0 0,0 0 96 0 0,0 10 16 0 0,6 0 0 0 0,-6 0 0 0 0,0 4-112 0 0,0-14 0 0 0,4 11 0 0 0,2-3-1792 0 0,-6 8-352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24T21:08:41.50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100 0 6936 0 0,'-12'5'281'0'0,"-31"7"190"0"0,16-4 1213 0 0,12-2 548 0 0,13-6-1959 0 0,2 0-32 0 0,3 1-197 0 0,9 7-789 0 0,-1-3-312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24T21:08:41.85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116 1 3680 0 0,'-1'1'284'0'0,"-11"5"-158"0"0,10-5-32 0 0,0 1 0 0 0,-1-1 0 0 0,1 0-1 0 0,0 1 1 0 0,0-1 0 0 0,0 1 0 0 0,0 0 0 0 0,0-1 0 0 0,1 1 0 0 0,-1 0 0 0 0,0 0 0 0 0,0 2-94 0 0,-2 0 682 0 0,1 1 0 0 0,-1-1 0 0 0,-1 0 0 0 0,-3 3-682 0 0,4-3 449 0 0,-1 0-1 0 0,1-1 1 0 0,0 2 0 0 0,-2 3-449 0 0,-7 9 763 0 0,11-15-735 0 0,1-1 0 0 0,-1 1 1 0 0,1 0-1 0 0,-1 0 0 0 0,1 0 0 0 0,0 0 1 0 0,0 0-1 0 0,0 0 0 0 0,0 1 1 0 0,0-1-1 0 0,1 0 0 0 0,-1 0 0 0 0,1 1 1 0 0,-1-1-1 0 0,1 1 0 0 0,0-1 1 0 0,0 2-29 0 0,0 3-10 0 0,1 1 1 0 0,0-1 0 0 0,0 0 0 0 0,1 0 0 0 0,1 3 8 0 0,-1-3-66 0 0,0 0-1 0 0,-1-1 1 0 0,0 1-1 0 0,0 0 1 0 0,0 2 67 0 0,5 41-2042 0 0,-6-11 4 0 0,0-26 1358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24T21:08:55.08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6 7344 0 0,'0'0'160'0'0,"0"0"32"0"0,0 0 0 0 0,0 0 24 0 0,0 0-216 0 0,0 0 0 0 0,0 0 0 0 0,0 0 0 0 0,4-6 104 0 0,-4 6-16 0 0,0 0-8 0 0,0 0 0 0 0,0 0-80 0 0,0 0-136 0 0,0 0 32 0 0,0 0-2104 0 0,0 0-416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24T21:08:56.06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73 3224 0 0,'0'0'288'0'0,"0"0"-288"0"0,0 0 0 0 0,0 0 0 0 0,6-10 360 0 0,4 2 24 0 0,-10 8 0 0 0,6-6 0 0 0,-6 6-288 0 0,10-10-96 0 0,-3 0 72 0 0,-7 10-72 0 0,6-8 0 0 0,-2-3 0 0 0,8 1-72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24T21:07:40.40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4664 0 0,'0'0'200'0'0,"0"0"56"0"0,0 0-256 0 0,0 0 0 0 0,0 0 0 0 0,16 4 0 0 0,-6-4 168 0 0,-10 0-8 0 0,0 0-8 0 0,13 4 0 0 0,-13-4-152 0 0,0 0 0 0 0,0 0 0 0 0,0 0 0 0 0,0 0-120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24T21:08:56.63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1 401 3680 0 0,'0'0'284'0'0,"0"0"-68"0"0,0 0 409 0 0,0 0 198 0 0,1-1 38 0 0,5-11-123 0 0,-4 8-656 0 0,0 1 0 0 0,0-1 0 0 0,1 0 1 0 0,-1 0-1 0 0,1 1 0 0 0,0 0 0 0 0,0-1 1 0 0,0 1-1 0 0,0 0 0 0 0,1 0 0 0 0,-1 1 1 0 0,1-1-1 0 0,2-1-82 0 0,6-6-21 0 0,-11 8 1 0 0,0 1-1 0 0,0-1 1 0 0,1 1 0 0 0,-1 0 0 0 0,1-1 0 0 0,0 1-1 0 0,-1 0 1 0 0,1 0 0 0 0,0 0 20 0 0,10-5-141 0 0</inkml:trace>
  <inkml:trace contextRef="#ctx0" brushRef="#br0" timeOffset="347.556">232 211 6416 0 0,'0'0'297'0'0,"0"0"-9"0"0,0-15-124 0 0,10-19 1557 0 0,1 28-1485 0 0,-1-11-285 0 0,-9 16-408 0 0,1 0-1645 0 0,9-4-700 0 0</inkml:trace>
  <inkml:trace contextRef="#ctx0" brushRef="#br0" timeOffset="348.556">341 16 3224 0 0,'0'0'288'0'0,"0"0"-288"0"0,0 0 0 0 0,0 0 0 0 0,7-10 432 0 0,-7 10 32 0 0,0 0 8 0 0,10-6-1712 0 0,-10 6-336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24T21:08:53.20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49 0 7568 0 0,'0'0'348'0'0,"0"0"-7"0"0,-2 1-220 0 0,-1 0 56 0 0,-1 1 0 0 0,1-1 0 0 0,0 1 0 0 0,0 0 0 0 0,0 0-1 0 0,0 0 1 0 0,0 0 0 0 0,-2 3-177 0 0,4-4 216 0 0,1-1-59 0 0,-1 0-11 0 0,-13 7-17 0 0,13-6-201 0 0,1-1-9 0 0,0 0-669 0 0,0 0-2676 0 0</inkml:trace>
  <inkml:trace contextRef="#ctx0" brushRef="#br0" timeOffset="2403.291">170 146 7056 0 0,'0'0'312'0'0,"0"0"64"0"0,0 0-304 0 0,0 0-72 0 0,0-18 0 0 0,6 8 0 0 0,-6 10 336 0 0,4-10 48 0 0,3-4 16 0 0,3 7 0 0 0,-10 7-304 0 0,0 0-96 0 0,6-8 0 0 0,-6 8 0 0 0,0 0-112 0 0,0 0-80 0 0,0 0-8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24T21:08:58.81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11 3568 0 0,'0'0'160'0'0,"4"0"32"0"0,2 0-192 0 0,0 0 0 0 0,-2 0 0 0 0,2 0 0 0 0,0 0 64 0 0,-6 0-64 0 0,0 0 64 0 0,6 0-64 0 0,-2-6 0 0 0,2 1 0 0 0,-6 5 0 0 0,10 0-1640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24T21:08:59.93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0 791 3680 0 0,'0'0'328'0'0,"4"-6"-264"0"0,-4 6-64 0 0,12-4 0 0 0,-5-3 448 0 0,-3 3 80 0 0,-4 4 16 0 0,6-4 0 0 0,4-2-416 0 0,-4 2-128 0 0,6 4 80 0 0,-8-10-80 0 0,8 4 0 0 0,-8 2 0 0 0,8-6 0 0 0,-8 6-1720 0 0,3-2-304 0 0</inkml:trace>
  <inkml:trace contextRef="#ctx0" brushRef="#br0" timeOffset="1">373 479 6936 0 0,'0'0'304'0'0,"0"0"72"0"0,0 0-304 0 0,0 0-72 0 0,0 0 0 0 0,0 0 0 0 0,0 0 224 0 0,0 0 24 0 0,0 0 8 0 0,0 0 0 0 0,0 0-256 0 0,0 0 0 0 0,16-6 0 0 0,-6 1 0 0 0,3-5 0 0 0,3 6-104 0 0,0-6 8 0 0</inkml:trace>
  <inkml:trace contextRef="#ctx0" brushRef="#br0" timeOffset="329.32">823 233 5064 0 0,'0'0'389'0'0,"0"0"-160"0"0,0 0 257 0 0,1-2 142 0 0,3-8-390 0 0,0 1 1 0 0,1 0 0 0 0,0 0-1 0 0,1 0 1 0 0,0 0-1 0 0,1 1 1 0 0,-1 0 0 0 0,2 0-1 0 0,2-2-238 0 0,-1 1 1 0 0,-7 6-30 0 0,1 1 1 0 0,-1 0 0 0 0,1 0 0 0 0,0 0-1 0 0,0 1 1 0 0,0-1 0 0 0,0 1 0 0 0,0-1-1 0 0,2 0 29 0 0,10-4-212 0 0,5-4-73 0 0</inkml:trace>
  <inkml:trace contextRef="#ctx0" brushRef="#br0" timeOffset="330.32">1173 0 5528 0 0,'0'0'488'0'0,"0"0"-392"0"0,0 0-96 0 0,0 0 0 0 0,-12 4 736 0 0,12-4 120 0 0,0 0 24 0 0,0 0 8 0 0,0 0-640 0 0,0 0-128 0 0,0 0-24 0 0,0 0-2736 0 0,0 0-544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24T21:09:01.88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29 0 1840 0 0,'0'0'160'0'0,"0"0"-160"0"0,0 0 0 0 0,0 0 0 0 0,-6 4 840 0 0,6-4 136 0 0,-6 6 24 0 0,-4-2 8 0 0,4 7-848 0 0,6-11-160 0 0,0 0 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24T21:08:59.26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1 323 4976 0 0,'0'0'224'0'0,"0"0"40"0"0,0 0-264 0 0,0 0 0 0 0,12-4 0 0 0,-2-2 0 0 0,-4 2 64 0 0,4-3-64 0 0,-10 7 0 0 0,6-8 0 0 0,6-2 80 0 0,-2 4-80 0 0,1-4 64 0 0</inkml:trace>
  <inkml:trace contextRef="#ctx0" brushRef="#br0" timeOffset="333.969">363 74 5984 0 0,'0'0'264'0'0,"0"0"56"0"0,0 0-256 0 0,0 0-64 0 0,0 0 0 0 0,0 0 0 0 0,10-11 128 0 0,3 3 0 0 0,-13 8 8 0 0,10-6 0 0 0,-10 6-136 0 0,0 0 0 0 0,16-10 0 0 0,2 2 0 0 0,-8-2-208 0 0,6 0-16 0 0,1 0-8 0 0</inkml:trace>
  <inkml:trace contextRef="#ctx0" brushRef="#br0" timeOffset="1929.37">896 132 1376 0 0,'0'0'224'0'0,"0"0"403"0"0,0 0 174 0 0,0 0 36 0 0,0 0-74 0 0,0 0-352 0 0,0 0-157 0 0,0 0-29 0 0,0 0-10 0 0,0 0-12 0 0,0 0-3 0 0,0 0 0 0 0,0 0-12 0 0,0 0-52 0 0,0 0-28 0 0,0 0-4 0 0,-1 2-18 0 0,-16 26-68 0 0,15-13 2 0 0,0-5-2129 0 0,2-10 6 0 0</inkml:trace>
  <inkml:trace contextRef="#ctx0" brushRef="#br0" timeOffset="2272.339">698 625 2304 0 0,'0'0'200'0'0,"0"0"-200"0"0,0 4 0 0 0,0-4 0 0 0,0 0 592 0 0,-6 10 80 0 0,2-4 8 0 0,4-6 8 0 0,-7 10-520 0 0,7-6-104 0 0,0-4-64 0 0,-6 10 80 0 0,6-10-160 0 0,0 0-32 0 0</inkml:trace>
  <inkml:trace contextRef="#ctx0" brushRef="#br0" timeOffset="3655.004">1060 55 10680 0 0,'0'0'241'0'0,"0"0"38"0"0,0 0 11 0 0,0 0-28 0 0,0 0-129 0 0,0 0 84 0 0,0 0 58 0 0,0 0 12 0 0,4 1-47 0 0,6 1-203 0 0,17 3-538 0 0,19 6 501 0 0,-29-6-256 0 0,-1-4 0 0 0</inkml:trace>
  <inkml:trace contextRef="#ctx0" brushRef="#br0" timeOffset="3656.004">1498 254 7280 0 0,'0'0'332'0'0,"0"0"-4"0"0,0 0-104 0 0,0 0 333 0 0,0 0 167 0 0,-4 14 1055 0 0,2-13-1713 0 0,0 1-42 0 0,9 12 366 0 0,13 13-671 0 0,-8-18-15 0 0,-3-3 121 0 0,6 4-89 0 0</inkml:trace>
  <inkml:trace contextRef="#ctx0" brushRef="#br0" timeOffset="3987.241">1922 343 6072 0 0,'0'0'274'0'0,"0"0"0"0"0,0 2-177 0 0,0 50 990 0 0,0-49-1013 0 0,0-3-8 0 0,1 1-13 0 0,6 6-32 0 0,-6-6-24 0 0,-1-1-1 0 0,1 1 0 0 0,-1-1 0 0 0,1 1 0 0 0,0-1 0 0 0,-1 1 0 0 0,1-1 0 0 0,0 1 0 0 0,-1-1 1 0 0,1 0-1 0 0,0 1 0 0 0,0-1 0 0 0,-1 0 0 0 0,1 0 0 0 0,0 0 0 0 0,0 0 0 0 0,0 1 4 0 0,1-1-39 0 0,1 1-146 0 0</inkml:trace>
  <inkml:trace contextRef="#ctx0" brushRef="#br0" timeOffset="3988.241">2134 489 4608 0 0,'0'0'200'0'0,"0"0"48"0"0,0 0-248 0 0,0 0 0 0 0,0 0 0 0 0,0 0 0 0 0,0 0 808 0 0,0 0 120 0 0,12-6 16 0 0,-12 6 8 0 0,11-4-864 0 0,-1 0-176 0 0,-10 4-32 0 0,12 0-3320 0 0</inkml:trace>
  <inkml:trace contextRef="#ctx0" brushRef="#br0" timeOffset="4323.472">2365 604 6480 0 0,'0'0'297'0'0,"0"0"-9"0"0,0 0-77 0 0,13 0 1930 0 0,-12 0-2016 0 0,1 1 0 0 0,-1-1 0 0 0,1 0 0 0 0,-1-1 0 0 0,0 1-1 0 0,1 0 1 0 0,-1 0 0 0 0,0-1 0 0 0,1 1 0 0 0,-1 0 0 0 0,0-1 0 0 0,2 0-125 0 0,-2 0 674 0 0,0 1-8 0 0,1-2-335 0 0,-1 1-197 0 0,0 0-1 0 0,0 1 1 0 0,0-1-1 0 0,0 0 1 0 0,0 1-1 0 0,1-1 1 0 0,-1 0-1 0 0,0 1 1 0 0,0-1-1 0 0,0 1 0 0 0,0 0 1 0 0,2-1-134 0 0,7 1 128 0 0,-6 0-59 0 0,0-3-114 0 0,-3 2-260 0 0,1 2-110 0 0,5 2-836 0 0,-6-3-3255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24T21:09:02.23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49 0 3680 0 0,'-1'5'381'0'0,"-4"-1"-379"0"0,4-3 33 0 0,0 0 0 0 0,0-1-1 0 0,0 1 1 0 0,0 0 0 0 0,0 0-1 0 0,1 0 1 0 0,-1 0 0 0 0,0 0 0 0 0,1 0-1 0 0,-1 0 1 0 0,1 0 0 0 0,-1 0-1 0 0,1 0 1 0 0,-1 1-35 0 0,1-2 39 0 0,0 1 1 0 0,0-1-1 0 0,-1 1 0 0 0,1 0 0 0 0,0-1 0 0 0,-1 1 1 0 0,1-1-1 0 0,0 1 0 0 0,-1-1 0 0 0,1 1 0 0 0,-1-1 1 0 0,1 1-1 0 0,-1-1 0 0 0,1 1 0 0 0,-1-1 0 0 0,1 1 1 0 0,-1-1-1 0 0,1 0 0 0 0,-1 1 0 0 0,0-1 0 0 0,1 0 0 0 0,-1 0-39 0 0,0 1 41 0 0,1-1-1 0 0,-1 0 1 0 0,0 1-1 0 0,1-1 1 0 0,-1 0-1 0 0,0 1 1 0 0,1-1-1 0 0,-1 1 1 0 0,1-1-1 0 0,-1 1 1 0 0,1-1-1 0 0,-1 1 1 0 0,1-1-1 0 0,-1 1 0 0 0,1 0 1 0 0,-1-1-1 0 0,1 1 1 0 0,0 0-41 0 0,-2 2 164 0 0,0 1-32 0 0,0 0 0 0 0,1 1 0 0 0,-1-1 0 0 0,1 0 0 0 0,0 4-132 0 0,1-7 188 0 0,0-1 4 0 0,0 0 0 0 0,0 0-7 0 0,0 0-28 0 0,0 0-11 0 0,1 2-2 0 0,7 15-30 0 0,-7-16-271 0 0,-1-1-75 0 0,0 0-21 0 0</inkml:trace>
  <inkml:trace contextRef="#ctx0" brushRef="#br0" timeOffset="342.534">65 69 3224 0 0,'0'0'288'0'0,"0"0"-288"0"0,0 0 0 0 0,0 0 0 0 0,0 0 960 0 0,0 0 128 0 0,0 0 32 0 0,0 0 8 0 0,0 0-800 0 0,0 0-160 0 0,0 0-32 0 0,0 0-2368 0 0,0 0-472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24T21:09:18.37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5 0 920 0 0,'0'0'0'0'0,"0"0"80"0"0,0 0-80 0 0,0 7 0 0 0,0-3 0 0 0,0-4 0 0 0,0 4 656 0 0,0 2 112 0 0,-4-2 32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24T21:09:18.76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0 479 5208 0 0,'0'0'235'0'0,"0"0"52"0"0,2 1 56 0 0,4 7 125 0 0,4-1 1543 0 0,-5-15-1990 0 0,0 3-6 0 0,-1-1 0 0 0,-1 0 0 0 0,1 0 0 0 0,-1 0 1 0 0,0 0-1 0 0,1-3-15 0 0,2-11 98 0 0,-1 0 1 0 0,0 0 0 0 0,-1-1 0 0 0,0-13-99 0 0,-1-20 650 0 0,-2-10-650 0 0,-1 35-187 0 0,-2 0 0 0 0,-1 0 0 0 0,-2 0 0 0 0,0 0 0 0 0,-2 0 187 0 0,0 9-2141 0 0,-2 5-708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24T21:09:19.09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39 177 1840 0 0,'0'0'160'0'0,"0"0"-160"0"0,0 0 0 0 0,6-11 0 0 0,-6 1 600 0 0,-6 2 80 0 0,6-8 24 0 0,0 6 0 0 0,-7-4-616 0 0,1 0-88 0 0,6-1-88 0 0,-4 1 24 0 0,-2-2 64 0 0,0 2 0 0 0,2 0 0 0 0,-2-7-1856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24T21:07:40.89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17 1 3680 0 0,'0'0'167'0'0,"-3"1"97"0"0,-8 3 302 0 0,8-3 129 0 0,3-1 29 0 0,0 7 113 0 0,0-7-817 0 0,0 1 1 0 0,0-1-1 0 0,0 1 1 0 0,0-1-1 0 0,0 1 1 0 0,0-1 0 0 0,0 1-1 0 0,0-1 1 0 0,1 1-1 0 0,-1-1 1 0 0,0 1-1 0 0,0-1 1 0 0,0 1-1 0 0,1-1 1 0 0,-1 1 0 0 0,0-1-1 0 0,0 0 1 0 0,1 1-1 0 0,-1-1 1 0 0,0 1-1 0 0,1-1 1 0 0,-1 0-1 0 0,1 1 1 0 0,-1-1-1 0 0,1 1-20 0 0,4 3 23 0 0,-1 1 0 0 0,2 0 0 0 0,-1-1 0 0 0,0 0 0 0 0,1 0 0 0 0,0-1 0 0 0,0 0 0 0 0,0 0 0 0 0,0 0 0 0 0,0 0-1 0 0,2-1-22 0 0,-3 0 43 0 0,6 7-32 0 0,3 15 53 0 0,8-4-662 0 0,-17-5-2004 0 0</inkml:trace>
  <inkml:trace contextRef="#ctx0" brushRef="#br0" timeOffset="402.794">517 337 920 0 0,'-15'2'12'0'0,"6"-1"5"0"0,-1 0 0 0 0,1 1 0 0 0,-1 0 0 0 0,-2 1-17 0 0,7 1 157 0 0,4-3 659 0 0,1 0-712 0 0,0-1 0 0 0,0 0 0 0 0,0 1 0 0 0,0-1-1 0 0,0 0 1 0 0,0 1 0 0 0,0-1 0 0 0,0 0 0 0 0,0 1-1 0 0,0-1 1 0 0,0 0 0 0 0,0 1 0 0 0,0-1 0 0 0,0 0-1 0 0,0 1 1 0 0,0-1 0 0 0,0 0 0 0 0,0 1 0 0 0,0-1-1 0 0,0 0 1 0 0,0 0 0 0 0,1 1 0 0 0,-1-1 0 0 0,0 0 0 0 0,0 0-1 0 0,0 1 1 0 0,1-1 0 0 0,-1 0 0 0 0,0 1-104 0 0,8 11 630 0 0,-8-11-683 0 0,44 56-92 0 0,-43-55-1151 0 0,-1-2-472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24T21:09:19.42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92 456 0 0,'0'0'0'0'0,"0"0"0"0"0,0 0 0 0 0,6-4 0 0 0,-12-7 0 0 0,6-3 0 0 0,0 4 480 0 0,0-4 48 0 0,0 4 16 0 0,0-4 0 0 0,0-1-544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24T21:09:19.78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2 762 3224 0 0,'7'-6'283'0'0,"-6"5"-274"0"0,1 0 1 0 0,-1 0 0 0 0,1-1 0 0 0,-1 1 0 0 0,0 0 0 0 0,0-1 0 0 0,0 1 0 0 0,0-1 0 0 0,0 1 0 0 0,0-1 0 0 0,0-2-10 0 0,1 0 116 0 0,0-1 173 0 0,0-1 0 0 0,-1 0 0 0 0,1 1 0 0 0,-1-1 0 0 0,0 0 0 0 0,-1 0-1 0 0,1-4-288 0 0,-1-10 45 0 0,1 13-30 0 0,-1-1 0 0 0,0 1 0 0 0,0-1 0 0 0,-1 1 0 0 0,0-1 0 0 0,-1 1 0 0 0,0-5-15 0 0,-19-48-258 0 0,15 30-276 0 0,6 28 513 0 0,-1 1-1 0 0,1-1 1 0 0,-1 1 0 0 0,1-1-1 0 0,0 1 1 0 0,0-1 0 0 0,-1 1 0 0 0,1-1-1 0 0,0 0 1 0 0,1 1 0 0 0,-1-1 0 0 0,0 1-1 0 0,0-2 22 0 0,1-6-108 0 0,-1 0 48 0 0,1-4 60 0 0,0 10 6 0 0,-1 1 0 0 0,1-1 0 0 0,0 0 0 0 0,-1 1 0 0 0,1-1 0 0 0,1 1 0 0 0,-1 0 0 0 0,0-1 0 0 0,2-1-6 0 0,0-4-1 0 0,3-6-2 0 0,-4-1 66 0 0,-2 1-38 0 0,0 10-19 0 0,0-1 1 0 0,0 1-1 0 0,0-1 0 0 0,-1 1 1 0 0,1 0-1 0 0,-1-1 0 0 0,-1 1 1 0 0,0-2-7 0 0,1-5 0 0 0,0 0 0 0 0,0 0 0 0 0,1 0 0 0 0,0 1 0 0 0,1-4 0 0 0,0-15 0 0 0,-1 15-205 0 0,-1 1-1 0 0,0 0 1 0 0,-2-1 205 0 0,2 10-224 0 0</inkml:trace>
  <inkml:trace contextRef="#ctx0" brushRef="#br0" timeOffset="1">8 0 1840 0 0,'0'0'160'0'0,"0"0"-160"0"0,0 0 0 0 0,0 0 0 0 0,0 10 304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24T21:09:17.67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560 118 4144 0 0,'8'3'319'0'0,"-5"-1"-210"0"0,0 3-85 0 0,0 0 24 0 0,0-1 78 0 0,6 8 155 0 0,-6-5 460 0 0,-3-7-321 0 0,0 0-50 0 0,2 3 99 0 0,3 2-371 0 0,-3-4 199 0 0,-1 0 125 0 0,-1-1-194 0 0,0 0-4 0 0,0 0-27 0 0,0 0-106 0 0,-1 0-55 0 0,-3 0-8 0 0,0 0-23 0 0,-3 2-14 0 0,3 0 13 0 0,-12-3 43 0 0,-5-8 3 0 0,16 7-45 0 0,-1-1 0 0 0,1 1 0 0 0,0 0 0 0 0,-1 0 1 0 0,1 0-1 0 0,-3 0-5 0 0,-15-4 1 0 0,18 5-459 0 0,0-1-1 0 0,0 1 1 0 0,0 0-1 0 0,0 0 1 0 0,-1 0-1 0 0,-1 1 459 0 0,-3 0-2602 0 0</inkml:trace>
  <inkml:trace contextRef="#ctx0" brushRef="#br0" timeOffset="345.524">55 59 3568 0 0,'0'0'160'0'0,"0"0"32"0"0,0 0-192 0 0,0 0 0 0 0,0 0 0 0 0,0 0 0 0 0,-6-10 72 0 0,-4 0-72 0 0,4 6 96 0 0,0-7-96 0 0,-4 1 0 0 0,4 2 0 0 0,-5 2 0 0 0,11 6-1608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24T21:09:21.07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15 3224 0 0,'0'0'307'0'0,"0"0"78"0"0,0 0 36 0 0,0 0 10 0 0,0 0-44 0 0,0 0-193 0 0,0 0-87 0 0,0 0-13 0 0,0 0-8 0 0,0 0-18 0 0,3-5-26 0 0,-2-4-148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24T21:09:22.85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33 1 3680 0 0,'0'0'160'0'0,"0"0"40"0"0,0 0-200 0 0,0 0 0 0 0,0 0 0 0 0,0 0 0 0 0,0 0 448 0 0,0 0 56 0 0,12 16 8 0 0,-8-8 0 0 0,-4 8-384 0 0,-4-2-128 0 0,4-4 72 0 0,-12 5-72 0 0,6-1 0 0 0,1 0-96 0 0,-7 2 0 0 0,2-2 8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24T21:09:23.22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4232 0 0,'2'5'41'0'0,"0"-1"0"0"0,1 0 0 0 0,0 0 1 0 0,0 0-1 0 0,0 0 0 0 0,0-1 0 0 0,1 1 0 0 0,-1-1 1 0 0,4 2-42 0 0,-4-3 1 0 0,-1 0 1 0 0,1 0 0 0 0,-1 0 0 0 0,0 1-1 0 0,0-1 1 0 0,0 1 0 0 0,0-1 0 0 0,0 1 0 0 0,-1-1-1 0 0,1 1 1 0 0,-1 0 0 0 0,1 0 0 0 0,-1 0-1 0 0,0 0 1 0 0,0 0 0 0 0,0 0 0 0 0,-1 0 0 0 0,1 0-1 0 0,-1 0 1 0 0,0 1 0 0 0,0 0-2 0 0,1 8 133 0 0,1 0 1 0 0,0 1 0 0 0,0-1-1 0 0,1 0 1 0 0,1 0-1 0 0,1 3-133 0 0,11 39 409 0 0,-2 1-342 0 0,-1-11-46 0 0,-11-38-7 0 0,0 1-1 0 0,0-1 0 0 0,1 1 0 0 0,3 4-13 0 0,-3-5 0 0 0,0 0 0 0 0,0 0 0 0 0,-1 0 0 0 0,1 0 1 0 0,-1 1-1 0 0,0 2 0 0 0,-1-4 0 0 0,1 0 0 0 0,-1-1 0 0 0,1 1 0 0 0,1 0 0 0 0,-1-1 0 0 0,1 1 0 0 0,0-1 0 0 0,0 0 0 0 0,2 3 0 0 0,0 0 0 0 0,1-1 0 0 0,0 0 0 0 0,1 0 0 0 0,-1 0 0 0 0,4 1 0 0 0,16 17-45 0 0,-22-21 21 0 0,-1 1 0 0 0,1 0 0 0 0,0-1 0 0 0,0 0 0 0 0,1 0 0 0 0,-1 0 0 0 0,0 0-1 0 0,4 0 25 0 0,13 8-11 0 0,-15-8 11 0 0,-1-1 0 0 0,1 1 0 0 0,-1-1 1 0 0,1 0-1 0 0,0 0 0 0 0,0 0 0 0 0,0-1 0 0 0,0 0 0 0 0,3 0 0 0 0,16 1 0 0 0,-14 0 0 0 0,0-1 0 0 0,0 0 0 0 0,3-1 0 0 0,-12 0 0 0 0,1 0-5 0 0,0 0-1 0 0,1 0 1 0 0,-1 0-1 0 0,0 0 1 0 0,0-1-1 0 0,0 1 1 0 0,1-1-1 0 0,-1 0 0 0 0,2-1 6 0 0,-3 1-90 0 0,0 1 0 0 0,0-1-1 0 0,1 1 1 0 0,-1-1-1 0 0,0 1 1 0 0,0 0-1 0 0,0 0 1 0 0,0 0-1 0 0,0 0 1 0 0,0 1 0 0 0,2-1 90 0 0,3 1-321 0 0,30 5-1597 0 0,-35-6 1901 0 0,0 0 1 0 0,0 1-1 0 0,-1-1 0 0 0,1 1 0 0 0,0-1 1 0 0,0 1-1 0 0,-1 0 0 0 0,1 0 0 0 0,0 0 1 0 0,0 0 16 0 0,0 0 2 0 0,39 23-2 0 0,-29-18 0 0 0</inkml:trace>
  <inkml:trace contextRef="#ctx0" brushRef="#br0" timeOffset="1">779 657 2304 0 0,'12'-4'163'0'0,"-10"4"-154"0"0,0-1 0 0 0,0 1 0 0 0,1-1 0 0 0,-1 0 0 0 0,0 0 0 0 0,0 0 0 0 0,0 0 1 0 0,0 0-1 0 0,0 0 0 0 0,0-1 0 0 0,0 1 0 0 0,1-2-9 0 0,3-2 362 0 0,0 1 0 0 0,0 0 0 0 0,1 0 1 0 0,0 1-1 0 0,0-1 0 0 0,7-1-362 0 0,6-4 2 0 0,-3 4 88 0 0,-13 4-80 0 0,0 0 14 0 0,-1 1-103 0 0,33-3-80 0 0,7 1 257 0 0,-27 1 26 0 0,-1 0 1 0 0,9-1-125 0 0,-8-1 227 0 0,0-1 1 0 0,10-3-228 0 0,-20 5 39 0 0,0 0 1 0 0,0-1 0 0 0,-1 0-1 0 0,1 0 1 0 0,-1 0 0 0 0,0-1-1 0 0,0 0 1 0 0,2-2-40 0 0,5-6 24 0 0,0 0 0 0 0,-1-1 0 0 0,0-2-24 0 0,2-2-80 0 0,-11 15 63 0 0,-1 0 1 0 0,1 1-1 0 0,0-1 1 0 0,0 0-1 0 0,0 0 1 0 0,1 1-1 0 0,0-1 17 0 0,10-7-82 0 0,-11 7 55 0 0,0 0 0 0 0,1 1 0 0 0,-1-1-1 0 0,1 0 1 0 0,-1 1 0 0 0,1 0 0 0 0,0 0-1 0 0,1-1 28 0 0,1 0-20 0 0,0 0 1 0 0,0-1-1 0 0,0 1 0 0 0,4-4 20 0 0,-6 5-42 0 0,15-6-34 0 0,-17 5 44 0 0,0 1-71 0 0</inkml:trace>
  <inkml:trace contextRef="#ctx0" brushRef="#br0" timeOffset="359.126">1585 170 1376 0 0,'0'0'128'0'0,"10"-4"-128"0"0,-4-2 0 0 0,1 6 0 0 0,-7 0 352 0 0,6-10 56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24T21:09:21.49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1777 739 4176 0 0,'0'0'191'0'0,"2"-2"-11"0"0,7-6-143 0 0,-4-2-37 0 0,-4 7 19 0 0,-1 1-1 0 0,1-1 1 0 0,-1 1 0 0 0,0-1-1 0 0,1 1 1 0 0,-1-1 0 0 0,0 1-1 0 0,0-1 1 0 0,-1 1 0 0 0,1-1-1 0 0,-1 1 1 0 0,1-1 0 0 0,-1 1-1 0 0,0-1 1 0 0,0 1 0 0 0,0 0-1 0 0,0-1 1 0 0,0 1 0 0 0,0 0-1 0 0,-1 0 1 0 0,1 0 0 0 0,-1 0-1 0 0,1 0 1 0 0,-1 0 0 0 0,0 0-1 0 0,0 1 1 0 0,0-1-19 0 0,-70-46 128 0 0,64 42-235 0 0,0 0 1 0 0,0-1 0 0 0,1 0-1 0 0,0 0 1 0 0,1-1-1 0 0,-5-6 107 0 0,1 0-337 0 0</inkml:trace>
  <inkml:trace contextRef="#ctx0" brushRef="#br0" timeOffset="336.607">1482 265 3680 0 0,'0'0'167'0'0,"0"-12"1290"0"0,-1 10-1396 0 0,1 0 0 0 0,-1-1 1 0 0,1 1-1 0 0,-1 0 0 0 0,0 0 1 0 0,0 0-1 0 0,0 0 0 0 0,0 0 0 0 0,0-1-61 0 0,-2-2 23 0 0,-5-7 77 0 0,4 10-87 0 0,1 1 1 0 0,-22-24 30 0 0,20 19-62 0 0,0 0-1 0 0,-1 1 1 0 0,0 0-1 0 0,0 0 1 0 0,0 0-1 0 0,-2 0 19 0 0,1-1-130 0 0</inkml:trace>
  <inkml:trace contextRef="#ctx0" brushRef="#br0" timeOffset="676.925">1169 36 1840 0 0,'1'0'83'0'0,"0"0"-78"0"0,-1 0 1 0 0,1 0-1 0 0,-1 0 1 0 0,1-1-1 0 0,-1 1 1 0 0,0 0-1 0 0,1 0 1 0 0,-1 0-1 0 0,1 0 1 0 0,-1-1-1 0 0,0 1 1 0 0,1 0 0 0 0,-1 0-1 0 0,0 0 1 0 0,1-1-1 0 0,-1 1 1 0 0,0 0-1 0 0,0-1 1 0 0,1 1-1 0 0,-1 0 1 0 0,0-1-1 0 0,0 1 1 0 0,1 0-1 0 0,-1-1 1 0 0,0 1-1 0 0,0-1 1 0 0,0 1-1 0 0,0 0 1 0 0,1-1 0 0 0,-1 1-1 0 0,0-1 1 0 0,0 1-6 0 0,0-1 59 0 0,5-6 678 0 0,-4 5 244 0 0,-1 2 47 0 0,0 0-121 0 0,0 0-554 0 0,-2-1-253 0 0,-1-1-94 0 0,0 0 0 0 0,-1 0 1 0 0,1 1-1 0 0,-1-1 0 0 0,1 1 0 0 0,-1-1 0 0 0,0 1 0 0 0,0 0 0 0 0,1 1 1 0 0,-1-1-1 0 0,0 1 0 0 0,0-1 0 0 0,0 1 0 0 0,0 0 0 0 0,1 0 1 0 0,-1 1-1 0 0,0-1 0 0 0,0 1-6 0 0,-70 19-203 0 0,62-16-106 0 0</inkml:trace>
  <inkml:trace contextRef="#ctx0" brushRef="#br0" timeOffset="677.925">857 32 3680 0 0,'-17'9'381'0'0,"14"-7"-311"0"0,1-1-1 0 0,-1-1 1 0 0,0 1-1 0 0,1 0 1 0 0,-1-1-1 0 0,0 1 1 0 0,0-1-1 0 0,0 0 1 0 0,1 0-1 0 0,-1 0 0 0 0,0 0 1 0 0,0 0-70 0 0,-1-1 79 0 0,1 1 0 0 0,-1 0 0 0 0,1 0 0 0 0,0 0 0 0 0,-1 1-1 0 0,1-1 1 0 0,-1 1 0 0 0,1 0 0 0 0,-1 0-79 0 0,-6 4 22 0 0,-1-1 0 0 0,1-1 0 0 0,-1 0 0 0 0,1 0-1 0 0,-9 0-21 0 0,10-1 24 0 0,1 0 0 0 0,-1 1 0 0 0,-5 2-24 0 0,-7 2-277 0 0,4-2-1064 0 0,1 5-451 0 0</inkml:trace>
  <inkml:trace contextRef="#ctx0" brushRef="#br0" timeOffset="1017.991">254 261 1376 0 0,'-17'4'128'0'0,"17"-4"-128"0"0,0 0 0 0 0,0 0 0 0 0,0 0 808 0 0,-6 10 144 0 0,0 0 24 0 0,2 0 8 0 0,-2-6-776 0 0,0 6-208 0 0,-10 4 64 0 0,10-3-1520 0 0,-4 3-304 0 0</inkml:trace>
  <inkml:trace contextRef="#ctx0" brushRef="#br0" timeOffset="1018.991">51 812 3680 0 0,'-6'4'328'0'0,"6"6"-264"0"0,0-10-64 0 0,0 14 0 0 0,-6-4 136 0 0,2 4 16 0 0,-2 1 0 0 0,6-5 0 0 0,-11 0-152 0 0,5 4 0 0 0,-6-4 0 0 0,12 4-1872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24T21:09:24.60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43 4144 0 0,'0'0'319'0'0,"2"-1"-210"0"0,9-1-29 0 0,-8 1 271 0 0,0 0 111 0 0,7-1 18 0 0,-7 1-5 0 0,-3 1-49 0 0,0 0-18 0 0,0 0-6 0 0,0 0-37 0 0,0 0-144 0 0,0 0-58 0 0,0 0-16 0 0,0 0-17 0 0,3 0-53 0 0,-3 0-77 0 0,0 0 0 0 0,0 0 0 0 0,0 0 0 0 0,1 0 0 0 0,-1 0 0 0 0,0 1 0 0 0,0-1 0 0 0,1 0 0 0 0,-1 0 0 0 0,0 0 0 0 0,0 0-1 0 0,1 0 1 0 0,-1 0 0 0 0,0 0 0 0 0,0 0 0 0 0,1 0 0 0 0,-1-1 0 0 0,0 1 0 0 0,0 0 0 0 0,0 0 0 0 0,1 0 0 0 0,-1 0 0 0 0,0 0 0 0 0,0 0 0 0 0,0 0 0 0 0,1 0 0 0 0,-1-1 0 0 0,0 1 0 0 0,0 0 0 0 0,0 0-1 0 0,0 0 1 0 0,1 0 0 0 0,-1-1 0 0 0,0 1 0 0 0,0 0 0 0 0,0 0 0 0 0,0 0 0 0 0,0-1 0 0 0,0-22-2611 0 0,-4 15-39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24T21:09:25.46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0 160 1376 0 0,'2'3'73'0'0,"-1"0"0"0"0,0-1 0 0 0,1 1 0 0 0,-1-1 0 0 0,1 0 0 0 0,0 1 0 0 0,0-1 0 0 0,-1 0 0 0 0,3 1-73 0 0,-1-1 328 0 0,-1 0 635 0 0,-2-2 42 0 0,8 2 506 0 0,-7-2-1471 0 0,-1 0-1 0 0,1 0 0 0 0,-1 0 1 0 0,0 1-1 0 0,1-1 0 0 0,-1 0 1 0 0,1 0-1 0 0,-1 0 0 0 0,1 0 1 0 0,-1 0-1 0 0,1 0 0 0 0,-1 0 1 0 0,1 0-1 0 0,-1 0 0 0 0,1 0 1 0 0,-1 0-1 0 0,1 0 0 0 0,-1-1 1 0 0,1 1-1 0 0,-1 0 0 0 0,0 0 1 0 0,1 0-1 0 0,-1-1 0 0 0,1 1 1 0 0,-1 0-40 0 0,8-5 562 0 0,-5 4-418 0 0,0-1 0 0 0,0 0 0 0 0,0 0 0 0 0,0 0-1 0 0,0 0 1 0 0,0 0 0 0 0,-1-1 0 0 0,1 1 0 0 0,-1-1-1 0 0,1 1 1 0 0,-1-1 0 0 0,0 0 0 0 0,1-3-144 0 0,-1 3 74 0 0,0-1 0 0 0,-1 0 0 0 0,1 0 0 0 0,-1 0 1 0 0,0 0-1 0 0,-1 0 0 0 0,1 0 0 0 0,0 0 0 0 0,-1-1 1 0 0,0 1-1 0 0,0-1-74 0 0,-1-3-40 0 0,1 0 1 0 0,-1 1-1 0 0,-1-1 1 0 0,1 1-1 0 0,-1-1 1 0 0,-1 1-1 0 0,1-1 1 0 0,-1 1 0 0 0,-1 0-1 0 0,0 0 40 0 0,-1-3-277 0 0,0 1-3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24T21:09:25.82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1 541 4920 0 0,'0'0'216'0'0,"0"0"48"0"0,0 0-264 0 0,0 0 0 0 0,0 0 0 0 0,0 0 0 0 0,0 0 176 0 0,0 0-16 0 0,0 0-8 0 0,0 0 0 0 0,0 0-152 0 0</inkml:trace>
  <inkml:trace contextRef="#ctx0" brushRef="#br0" timeOffset="1">11 39 3224 0 0,'0'0'288'0'0,"12"0"-288"0"0,-12 0 0 0 0,16-4 0 0 0,0 4 896 0 0,-6-4 120 0 0,-10 4 24 0 0,0 0 8 0 0,0 0-840 0 0,0 0-208 0 0,0 0 0 0 0,-6-7 0 0 0,-4-3 0 0 0,4 6 0 0 0,-4 0 0 0 0,0-2-3072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24T21:07:42.87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1 206 4608 0 0,'0'0'353'0'0,"1"-2"-231"0"0,0-1-78 0 0,1 0 0 0 0,-1 0 1 0 0,0 0-1 0 0,-1 0 0 0 0,1 0 1 0 0,0 0-1 0 0,-1 0 1 0 0,0 0-1 0 0,0-1 0 0 0,0-1-44 0 0,0 2 101 0 0,0 0 0 0 0,0-1 0 0 0,1 1 0 0 0,-1 0 0 0 0,1 0 0 0 0,0 0 0 0 0,-1-1 0 0 0,1 1 0 0 0,1 0 0 0 0,-1 0 0 0 0,1-1-101 0 0,0 2 28 0 0,-1-1 0 0 0,0 1 0 0 0,0 0 1 0 0,0 0-1 0 0,0 0 0 0 0,0-1 0 0 0,0 1 0 0 0,-1-1 0 0 0,1 1 0 0 0,-1 0 0 0 0,0-2-28 0 0,2-7 94 0 0,-2 10-84 0 0,0 0 0 0 0,1 0 0 0 0,-1 0 0 0 0,0 0 0 0 0,1 0 0 0 0,-1 0 0 0 0,1 0 0 0 0,-1 0 0 0 0,1 0 0 0 0,-1 0 0 0 0,1 1 0 0 0,0-1 0 0 0,-1 0 0 0 0,1 0 0 0 0,0 1 1 0 0,0-1-1 0 0,-1 0 0 0 0,1 1 0 0 0,0-1 0 0 0,0 1 0 0 0,0-1 0 0 0,0 1 0 0 0,0-1-10 0 0,0 0 68 0 0,1 1 1 0 0,0-2-1 0 0,-1 1 1 0 0,1 0-1 0 0,-1 0 1 0 0,1 0-1 0 0,-1-1 0 0 0,0 1 1 0 0,1 0-1 0 0,-1-1 1 0 0,1-1-69 0 0,-2 2 23 0 0,1 0 1 0 0,-1 0-1 0 0,0 0 1 0 0,0 1 0 0 0,1-1-1 0 0,-1 0 1 0 0,0 0-1 0 0,0 0 1 0 0,0 0-1 0 0,0 0 1 0 0,0 0-1 0 0,0 0 1 0 0,0 0 0 0 0,0 0-1 0 0,-1 0-23 0 0,1-5 49 0 0,3-1 25 0 0,0 4-555 0 0,0-1 0 0 0,-1 1 0 0 0,1-1 1 0 0,-1 0-1 0 0,2-3 481 0 0,-4 7-2624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24T21:09:26.16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187 414 1840 0 0,'0'0'297'0'0,"0"0"577"0"0,0 0 248 0 0,0 0 50 0 0,-1-10 549 0 0,-5-4-1393 0 0,6 13-326 0 0,0-1 1 0 0,-1 1 0 0 0,1 0 0 0 0,-1-1-1 0 0,1 1 1 0 0,-1 0 0 0 0,0-1-1 0 0,1 1 1 0 0,-1 0 0 0 0,0 0-1 0 0,0-1 1 0 0,0 1 0 0 0,0 0 0 0 0,0 0-1 0 0,0 0 1 0 0,0 0 0 0 0,0 0-1 0 0,-1 1 1 0 0,1-1-3 0 0,-3-1-53 0 0,0 0-1 0 0,0-1 0 0 0,1 1 1 0 0,-1-1-1 0 0,1 1 1 0 0,-1-1-1 0 0,1 0 1 0 0,0 0-1 0 0,0-1 1 0 0,1 1-1 0 0,-1 0 0 0 0,-1-5 54 0 0,-6-5-2434 0 0</inkml:trace>
  <inkml:trace contextRef="#ctx0" brushRef="#br0" timeOffset="1">43 60 4608 0 0,'0'0'353'0'0,"0"0"-151"0"0,0 0 225 0 0,0 0 128 0 0,0 0 21 0 0,0 0-63 0 0,0 0-289 0 0,0 0-126 0 0,0 0-30 0 0,0 0-4 0 0,0-3-11 0 0,0 1-50 0 0,0 1-1 0 0,0-1 1 0 0,0 1 0 0 0,0 0-1 0 0,-1 0 1 0 0,1 0-1 0 0,0 0 1 0 0,-1 0 0 0 0,1-1-1 0 0,-1 1 1 0 0,1 0 0 0 0,-1 0-1 0 0,1 0 1 0 0,-1 0 0 0 0,0 0-1 0 0,1 1 1 0 0,-1-1-1 0 0,0 0 1 0 0,-1-1-3 0 0,-4-6 9 0 0,-5-3-1280 0 0,6 7 318 0 0,-5-6-1447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24T21:09:27.20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412 0 3224 0 0,'13'15'143'0'0,"-12"-15"-140"0"0,-1 0 1 0 0,0 0 0 0 0,0 1 0 0 0,0-1-1 0 0,0 0 1 0 0,0 0 0 0 0,1 0 0 0 0,-1 0 0 0 0,0 0-1 0 0,0 0 1 0 0,0 1 0 0 0,0-1 0 0 0,0 0 0 0 0,0 0-1 0 0,0 0 1 0 0,0 0 0 0 0,0 1 0 0 0,0-1-1 0 0,1 0 1 0 0,-1 0 0 0 0,0 0 0 0 0,0 0 0 0 0,0 1-1 0 0,0-1 1 0 0,0 0 0 0 0,0 0 0 0 0,0 0 0 0 0,0 0-1 0 0,0 1 1 0 0,0-1 0 0 0,0 0 0 0 0,-1 0-1 0 0,1 0 1 0 0,0 0 0 0 0,0 1 0 0 0,0-1 0 0 0,0 0-4 0 0,-1 6 404 0 0,-1 0 1 0 0,1 1-1 0 0,1-1 1 0 0,-1 0-1 0 0,1 5-404 0 0,-9 0 300 0 0,-8 12-180 0 0,5-10-107 0 0,6-12-14 0 0,2 0 0 0 0,-2 1-21 0 0,0 1 0 0 0,0 1 1 0 0,-1-1-1 0 0,2 1 0 0 0,-1 0 1 0 0,0 0-1 0 0,-2 3 22 0 0,-3 6-64 0 0</inkml:trace>
  <inkml:trace contextRef="#ctx0" brushRef="#br0" timeOffset="1">122 434 6992 0 0,'0'0'157'0'0,"2"2"23"0"0,0 1-154 0 0,-1 0 0 0 0,1 0 0 0 0,-1 0 0 0 0,1 0 0 0 0,-1 1 0 0 0,0-1 0 0 0,0 0-1 0 0,-1 1 1 0 0,1-1 0 0 0,-1 1 0 0 0,1-1 0 0 0,-1 1 0 0 0,0-1 0 0 0,0 1 0 0 0,-1-1 0 0 0,1 1 0 0 0,-1-1 0 0 0,0 0 0 0 0,0 1-1 0 0,0-1 1 0 0,-1 2-26 0 0,-4 10 34 0 0,-1 0 0 0 0,0 0-1 0 0,-2 0 1 0 0,-1 1-34 0 0,-4 7 0 0 0,6-10-23 0 0,-2 0 0 0 0,1-1 0 0 0,-5 4 23 0 0,-5 7-83 0 0,3-3 19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24T21:09:27.55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116 1 3680 0 0,'2'1'284'0'0,"15"16"-61"0"0,-17-16-167 0 0,0-1 0 0 0,1 1 1 0 0,-1-1-1 0 0,0 1 1 0 0,0 0-1 0 0,1-1 1 0 0,-1 1-1 0 0,0-1 0 0 0,0 1 1 0 0,0-1-1 0 0,1 1 1 0 0,-1 0-1 0 0,0-1 1 0 0,0 1-1 0 0,0 0 0 0 0,0-1 1 0 0,0 1-1 0 0,0-1 1 0 0,-1 1-1 0 0,1 0-56 0 0,0 2 257 0 0,1 1-90 0 0,0 1 1 0 0,-1-1-1 0 0,1 0 1 0 0,-1 0-1 0 0,0 1 1 0 0,-1-1-1 0 0,1 0 1 0 0,-1 0-1 0 0,0 1 0 0 0,0-1 1 0 0,0 0-1 0 0,0 0 1 0 0,-1 1-168 0 0,2-5 0 0 0,-1 4 33 0 0,-1 1 0 0 0,0-1 0 0 0,1 0 0 0 0,-1 1 0 0 0,-1-1 0 0 0,1 0 0 0 0,-1 0 0 0 0,1-1 0 0 0,-1 1 0 0 0,0-1 0 0 0,-2 2-33 0 0,-71 86-731 0 0,61-72-48 0 0,3 1-1655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24T21:09:26.51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399 0 6072 0 0,'0'0'264'0'0,"0"0"64"0"0,0 0-264 0 0,0 0-64 0 0,0 0 0 0 0,0 0 0 0 0,0 0 168 0 0,0 0 24 0 0,0 0 0 0 0,0 0 0 0 0,0 0-192 0 0,-6 6 0 0 0,-4-2 0 0 0,10-4 0 0 0,-6 10-144 0 0,-4-6-64 0 0,-6 6-16 0 0</inkml:trace>
  <inkml:trace contextRef="#ctx0" brushRef="#br0" timeOffset="336.454">132 128 5728 0 0,'0'0'264'0'0,"0"0"-8"0"0,-1 9-63 0 0,-1-6-170 0 0,-1 0 1 0 0,1 0-1 0 0,-1 0 0 0 0,0 0 0 0 0,0 0 1 0 0,0-1-1 0 0,0 1 0 0 0,0-1 0 0 0,-1 0 1 0 0,1 0-1 0 0,-1 0 0 0 0,0 0-23 0 0,-12 8 8 0 0,-22 11-306 0 0,21-12-1249 0 0,-3 0-544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24T21:09:53.78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219 132 11256 0 0,'0'0'256'0'0,"0"0"34"0"0,-1 0 21 0 0,-7 0-212 0 0,0-1 0 0 0,0 0 0 0 0,1-1 0 0 0,-6-1-99 0 0,-20-4-13 0 0,29 5 10 0 0,0 1-1 0 0,0 0 1 0 0,0-1 0 0 0,0 0 0 0 0,0 0 0 0 0,1 0 0 0 0,-1 0 0 0 0,0 0 0 0 0,1-1 0 0 0,0 0 0 0 0,-3-2 2 0 0,-22-15 97 0 0,24 17-97 0 0,0 0 0 0 0,0 0 0 0 0,0 0 0 0 0,0 0 0 0 0,1-1 1 0 0,-1 1-1 0 0,1-1 0 0 0,0 0 0 0 0,0 0 0 0 0,0-1 1 0 0,-13-16-3335 0 0,5 11-622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24T21:09:54.13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340 351 5984 0 0,'-2'1'273'0'0,"-1"0"-242"0"0,0 0-1 0 0,0 0 1 0 0,0-1-1 0 0,0 1 1 0 0,0-1-1 0 0,0 0 1 0 0,-1 0-1 0 0,1 0 1 0 0,0 0-1 0 0,0 0 1 0 0,0-1-1 0 0,0 0 1 0 0,0 1-1 0 0,0-1 1 0 0,0 0-1 0 0,0-1 1 0 0,-2 0-31 0 0,-7-3 343 0 0,2-1 0 0 0,-1 0 0 0 0,1 0 0 0 0,-1-2-343 0 0,-27-24 1450 0 0,14 11-1643 0 0,19 16-1 0 0,0 0-1 0 0,0 0 1 0 0,1-1 0 0 0,0 0-1 0 0,0 1 1 0 0,0-2-1 0 0,0 1 1 0 0,1 0 0 0 0,0-2 194 0 0,-1-1-197 0 0,-1 1 1 0 0,1 0 0 0 0,-1 0 0 0 0,-1 0-1 0 0,-3-3 197 0 0,1 2-117 0 0,5 7 77 0 0,1 0 1 0 0,-1-1-1 0 0,1 1 1 0 0,0-1-1 0 0,0 1 0 0 0,0-1 1 0 0,0 0-1 0 0,1 0 1 0 0,-1 0-1 0 0,1 0 1 0 0,-1 0-1 0 0,1 0 0 0 0,-1-3 40 0 0,1-8-73 0 0,1 11 69 0 0,-1 0 0 0 0,1 0 1 0 0,0 0-1 0 0,-1 1 0 0 0,0-1 0 0 0,0 0 1 0 0,0 0-1 0 0,0 0 0 0 0,0 0 0 0 0,0 1 0 0 0,-1-1 1 0 0,1 0-1 0 0,-1 0 4 0 0,-22-21-399 0 0,6 0-1594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24T21:09:54.46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248 234 4608 0 0,'0'0'353'0'0,"-1"1"-245"0"0,0 0 1 0 0,0 0-1 0 0,0 0 0 0 0,0 0 0 0 0,0 0 1 0 0,0-1-1 0 0,0 1 0 0 0,0 0 1 0 0,0 0-1 0 0,-1 0-108 0 0,-33-2 3320 0 0,24 0-3103 0 0,0 0-1 0 0,0-1 1 0 0,0 0 0 0 0,0 0-1 0 0,0-2 1 0 0,-7-2-217 0 0,12 2 47 0 0,1 0 0 0 0,0 0 0 0 0,0 0 0 0 0,0-1 0 0 0,0 0 0 0 0,1 0 0 0 0,0 0 1 0 0,0-1-1 0 0,-2-3-47 0 0,5 7 2 0 0,0 0 1 0 0,0 0 0 0 0,0-1-1 0 0,0 1 1 0 0,0 0-1 0 0,1-1 1 0 0,-1 1 0 0 0,1 0-1 0 0,-1-1 1 0 0,1-1-3 0 0,0 1-15 0 0,0 1 0 0 0,-1-1 1 0 0,1 1-1 0 0,-1-1 0 0 0,0 1 0 0 0,0 0 1 0 0,1-1-1 0 0,-2 1 0 0 0,1 0 0 0 0,0-1 1 0 0,0 1 14 0 0,-3-3-65 0 0,1 1 0 0 0,0-1 0 0 0,0 1 0 0 0,1-1 0 0 0,-1 0 0 0 0,1 0 0 0 0,0 0 0 0 0,0-1 0 0 0,1 1 0 0 0,0 0 0 0 0,0-1 0 0 0,0-2 65 0 0,0 5-81 0 0,1 0 0 0 0,-1 0 0 0 0,1 0 1 0 0,-1 0-1 0 0,0 0 0 0 0,0 0 0 0 0,0-1 81 0 0,-15-20-582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24T21:09:54.80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55 1335 7224 0 0,'0'0'320'0'0,"0"-4"64"0"0,0-10-304 0 0,-4 4-80 0 0,-2 0 0 0 0,0-4 0 0 0,2-1 0 0 0,-2-5 0 0 0,6 6 0 0 0,-6-6 0 0 0,0-5-176 0 0,2 1 0 0 0,4 0 0 0 0,0 0 0 0 0,-6-1-96 0 0,0 1-16 0 0</inkml:trace>
  <inkml:trace contextRef="#ctx0" brushRef="#br0" timeOffset="1">17 190 5816 0 0,'0'0'256'0'0,"6"-10"56"0"0,0-4-248 0 0,0 4-64 0 0,-12-4 0 0 0,6 0 0 0 0,0-1 96 0 0,0-1 0 0 0,-6-2 8 0 0,6 4 0 0 0,0-2-104 0 0,0-3-96 0 0,0 5 24 0 0,-6-2-2616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24T21:09:55.14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0 920 0 0,'0'0'80'0'0,"0"0"-80"0"0,0 0 0 0 0,4 10 0 0 0,-4-10 1600 0 0,0 0 296 0 0,0 0 64 0 0,0 0 16 0 0,0 0-1416 0 0,0 0-280 0 0,0 0-56 0 0,0 0-4000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24T21:09:55.48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21 1 13824 0 0,'-20'28'608'0'0,"20"-18"128"0"0,0-10-584 0 0,0 0-152 0 0,0 0 0 0 0,0 0-4064 0 0,0 0-848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24T21:07:43.24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0 187 4288 0 0,'0'0'192'0'0,"6"-6"32"0"0,-6-4-224 0 0,4 6 0 0 0,3-6 0 0 0,-1 0 0 0 0,0 2 120 0 0,-2-9-24 0 0,2 3-8 0 0,0-4 0 0 0,4 8-88 0 0,0-6 0 0 0,-4 2 0 0 0,0-1 64 0 0,4 1-64 0 0,3 4 0 0 0,-9 0 0 0 0,-4 10-2080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24T21:09:56.53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138 160 1376 0 0,'0'0'65'0'0,"-3"1"-6"0"0,1 1-51 0 0,1-1-8 0 0,0 0 0 0 0,0-1 1 0 0,0 1-1 0 0,0 0 0 0 0,0-1 1 0 0,0 1-1 0 0,-1-1 0 0 0,1 0 0 0 0,0 1 1 0 0,0-1-1 0 0,0 0 0 0 0,0 0 0 0 0,0 1 1 0 0,-1-1-1 0 0,0 0 0 0 0,-14 1 1248 0 0,-1 0 1 0 0,1 0-1 0 0,-13-3-1248 0 0,-6 1 2031 0 0,34 1-1583 0 0,1 0 34 0 0,0 0 20 0 0,0 0 2 0 0,0 0-42 0 0,0 0-171 0 0,0 0-71 0 0,0 0-17 0 0,1-5-3 0 0,11-13-198 0 0,-9 14-31 0 0,-1 1-1 0 0,1-1 1 0 0,-1 0 0 0 0,0 1 0 0 0,1-4 29 0 0,12-26-349 0 0,-11 26 198 0 0,0-1 0 0 0,0 0 0 0 0,-1 0 1 0 0,0-2 150 0 0,4-14-426 0 0,2 0-12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24T21:09:56.86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0 410 5816 0 0,'0'0'265'0'0,"0"0"-4"0"0,1-3-166 0 0,4-7 8 0 0,-2 0-1 0 0,1-1 1 0 0,-2 1-1 0 0,1-1 1 0 0,-1 0-1 0 0,-1 0 1 0 0,0 0-1 0 0,0-9-102 0 0,-1 16 44 0 0,0 0-1 0 0,1-1 1 0 0,0 1-1 0 0,0 0 1 0 0,0-1-1 0 0,0 1 1 0 0,1 0-1 0 0,-1 0 1 0 0,2-2-44 0 0,23-36 423 0 0,-3 5 35 0 0,-10 10-273 0 0,6-21-185 0 0,-2 4-194 0 0,-6 17-74 0 0,-6-6-25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24T21:09:57.22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7 299 920 0 0,'0'0'80'0'0,"0"0"-80"0"0,0 0 0 0 0,0-15 0 0 0,0-5 928 0 0,0 2 176 0 0,0 2 32 0 0,0-2 8 0 0,0-3-720 0 0,-6 1-136 0 0,6-4-32 0 0,0 5-8 0 0,6-1-104 0 0,-6-4-16 0 0,0 0-8 0 0,6-5-1952 0 0,0-1-392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24T21:09:57.57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309 961 1376 0 0,'-3'-2'21'0'0,"2"1"-14"0"0,0 0 0 0 0,-1 0 0 0 0,1 0 0 0 0,0 0 1 0 0,-1 0-1 0 0,1-1 0 0 0,0 1 0 0 0,0 0 0 0 0,0-1 0 0 0,0 1 0 0 0,0-1 1 0 0,1 1-1 0 0,-1-1 0 0 0,0 1 0 0 0,1-1-7 0 0,-11-15 2752 0 0,3-6-118 0 0,0 1 1 0 0,-4-3-2635 0 0,4 8 152 0 0,1-1 1 0 0,0 0 0 0 0,1 0 0 0 0,-2-12-153 0 0,-14-51-50 0 0,10 18-534 0 0,8 33 242 0 0</inkml:trace>
  <inkml:trace contextRef="#ctx0" brushRef="#br0" timeOffset="1">49 1 5528 0 0,'-16'4'497'0'0,"15"-4"-284"0"0,-1 1 0 0 0,1-1 0 0 0,0 1 1 0 0,-1-1-1 0 0,1 1 0 0 0,0 0 0 0 0,-1 0 0 0 0,1-1 0 0 0,0 1 0 0 0,0 0 0 0 0,0 0 0 0 0,0 0 1 0 0,0 0-1 0 0,0 0 0 0 0,0 1 0 0 0,0-1 0 0 0,-1 1-213 0 0,2-2 106 0 0,-1 1 282 0 0,0 0 138 0 0,0 0-1 0 0,0 0 1 0 0,0 1 0 0 0,0-1-1 0 0,1 0 1 0 0,-1 0-1 0 0,0 0 1 0 0,1 1-1 0 0,-1-1 1 0 0,0 0 0 0 0,1 2-526 0 0,0 6-32 0 0,0-7-818 0 0,0-2-334 0 0,0 0-58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24T21:07:44.27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7 209 920 0 0,'0'0'80'0'0,"0"0"-80"0"0,-6-4 0 0 0,6 4 0 0 0,16-10 1128 0 0,-4 0 216 0 0,-24-4 32 0 0,18 4 16 0 0,4-4-952 0 0,8-7-192 0 0,-14 1-40 0 0,8 2-8 0 0,-1-2-200 0 0,11-5 0 0 0,0 1 0 0 0,0 6-2912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24T21:07:48.14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2760 0 0,'2'8'41'0'0,"4"10"165"0"0,-6-16-204 0 0,0-1 0 0 0,1 0-1 0 0,-1 1 1 0 0,1-1 0 0 0,-1 0 0 0 0,1 0 0 0 0,-1 1 0 0 0,1-1 0 0 0,0 0 0 0 0,0 0 0 0 0,0 0 0 0 0,0 0 0 0 0,0 0 0 0 0,0 0 0 0 0,0 0 0 0 0,0 0-2 0 0,4 4-3 0 0,3 16 0 0 0,15 48 3 0 0,-8-45 0 0 0,-9-9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24T21:07:50.19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25 3680 0 0,'0'0'284'0'0,"0"0"-96"0"0,0 0 291 0 0,0 0 141 0 0,0 0 26 0 0,2-2-7 0 0,-2 2-498 0 0,9-10 500 0 0,-8 9-482 0 0,-1 1 0 0 0,0-1 0 0 0,0 1 0 0 0,1-1 0 0 0,-1 0 0 0 0,0 1 0 0 0,0-1 0 0 0,0 1 0 0 0,0-1-1 0 0,0 1 1 0 0,0-1 0 0 0,0 1 0 0 0,0-1 0 0 0,0 1 0 0 0,0-1 0 0 0,0 1 0 0 0,0-1 0 0 0,-1 0 0 0 0,1 1 0 0 0,0-1 0 0 0,0 1-159 0 0,3 1 137 0 0,9 4-53 0 0,-10-5-73 0 0,0 1-1 0 0,0-1 1 0 0,0 1 0 0 0,0 0 0 0 0,0 0-1 0 0,-1 0 1 0 0,1 0 0 0 0,0 0-1 0 0,0 0 1 0 0,-1 1 0 0 0,1-1 0 0 0,-1 0-1 0 0,1 1 1 0 0,0 1-11 0 0,4 3 5 0 0,-1-2-36 0 0,-1 0 0 0 0,0 0 1 0 0,0 0-1 0 0,0 1 0 0 0,0-1 1 0 0,-1 1-1 0 0,0 0 1 0 0,2 3 30 0 0,15 21-393 0 0,-6-17-176 0 0,-7 7-136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24T21:07:46.33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0 221 920 0 0,'11'5'77'0'0,"-9"-11"-70"0"0,-2 1 128 0 0,6-1 886 0 0,-7 6-995 0 0,1 0-1 0 0,0 0 1 0 0,0 0-1 0 0,0 0 0 0 0,0 0 1 0 0,0 0-1 0 0,0 0 1 0 0,0 0-1 0 0,0 0 1 0 0,-1 0-1 0 0,1 0 1 0 0,0 0-1 0 0,0 0 1 0 0,0 0-1 0 0,0 0 1 0 0,0 0-1 0 0,0 0 1 0 0,0 0-1 0 0,0-1 1 0 0,-1 1-1 0 0,1 0 0 0 0,0 0 1 0 0,0 0-1 0 0,0 0 1 0 0,0 0-1 0 0,0 0 1 0 0,0 0-1 0 0,0 0 1 0 0,0 0-1 0 0,0 0 1 0 0,0-1-1 0 0,0 1 1 0 0,0 0-1 0 0,0 0 1 0 0,0 0-1 0 0,0 0 1 0 0,0 0-1 0 0,0 0 0 0 0,0 0 1 0 0,0 0-1 0 0,0-1 1 0 0,0 1-1 0 0,0 0 1 0 0,0 0-1 0 0,0 0 1 0 0,0 0-1 0 0,0 0 1 0 0,0 0-1 0 0,0 0 1 0 0,0 0-1 0 0,0-1 1 0 0,0 1-1 0 0,0 0 1 0 0,0 0-1 0 0,0 0 1 0 0,0 0-1 0 0,0 0 0 0 0,0 0 1 0 0,0 0-1 0 0,0 0 1 0 0,0 0-1 0 0,1 0 1 0 0,-1-1-1 0 0,0 1 1 0 0,0 0-1 0 0,0 0-25 0 0,-2 0 278 0 0,1-2 279 0 0,4-13-94 0 0,-3 15-406 0 0,0 0 0 0 0,0-1 0 0 0,0 1 0 0 0,0-1 1 0 0,0 1-1 0 0,0-1 0 0 0,0 1 0 0 0,0-1 1 0 0,0 1-1 0 0,0-1 0 0 0,0 1 0 0 0,0-1 1 0 0,0 1-1 0 0,0-1 0 0 0,0 1 0 0 0,0 0 0 0 0,0-1 1 0 0,-1 1-1 0 0,1-1 0 0 0,0 1 0 0 0,0-1 1 0 0,-1 1-1 0 0,1 0 0 0 0,0-1 0 0 0,-1 1 1 0 0,1 0-1 0 0,0-1 0 0 0,-1 1 0 0 0,1 0 1 0 0,0-1-1 0 0,-1 1 0 0 0,1 0 0 0 0,-1 0 0 0 0,1 0 1 0 0,0-1-1 0 0,-1 1 0 0 0,1 0 0 0 0,-1 0 1 0 0,1 0-1 0 0,-1 0 0 0 0,0 0-57 0 0,0 0 153 0 0,1 0-7 0 0,0 0-16 0 0,0 0-47 0 0,11 7 8 0 0,26 19-274 0 0,-36-26 176 0 0,0 0 0 0 0,-1 1 0 0 0,1-1-1 0 0,0 0 1 0 0,-1 1 0 0 0,1-1 0 0 0,-1 0 0 0 0,1 1 0 0 0,-1-1-1 0 0,1 1 1 0 0,-1-1 0 0 0,1 1 0 0 0,-1-1 0 0 0,1 1 0 0 0,-1-1-1 0 0,0 1 1 0 0,1-1 0 0 0,-1 1 0 0 0,0 0 0 0 0,1-1 0 0 0,-1 1-1 0 0,0-1 1 0 0,0 1 0 0 0,0 0 0 0 0,0-1 0 0 0,1 1 0 0 0,-1 0-1 0 0,0-1 1 0 0,0 1 7 0 0,2 10-360 0 0,1 3 7 0 0</inkml:trace>
  <inkml:trace contextRef="#ctx0" brushRef="#br0" timeOffset="352.251">351 641 920 0 0,'0'0'0'0'0,"0"0"80"0"0,0 0-80 0 0,0 0 0 0 0,0 0 0 0 0,0 0 0 0 0,-10 14 608 0 0,4-4 96 0 0,6-10 32 0 0,0 0 0 0 0,0 14-648 0 0</inkml:trace>
  <inkml:trace contextRef="#ctx0" brushRef="#br0" timeOffset="1446.788">620 975 2304 0 0,'0'0'308'0'0,"0"0"453"0"0,-3 0 543 0 0,1 0-799 0 0,4-1 2323 0 0,4-1-2738 0 0,-5 2-83 0 0,0 0 0 0 0,0 0 0 0 0,0-1 0 0 0,0 1 1 0 0,0 0-1 0 0,0 0 0 0 0,0 0 0 0 0,0 0 0 0 0,0 0 0 0 0,0 0 0 0 0,0 0 0 0 0,-1 0 0 0 0,1 0 1 0 0,0 0-1 0 0,0 0 0 0 0,0 1-7 0 0,7 2 27 0 0,-1 1 1 0 0,0-1-1 0 0,0 2 1 0 0,0-1-28 0 0,6 6 22 0 0,0-1 0 0 0,0 2 0 0 0,-1 0 1 0 0,-1 0-1 0 0,0 1 0 0 0,2 5-22 0 0,-11-15-1 0 0,11 13 1 0 0,-1 0 0 0 0,1 3 0 0 0,0 0 119 0 0,0-1 0 0 0,5 4-119 0 0,9 11-2554 0 0,-15-18-98 0 0</inkml:trace>
  <inkml:trace contextRef="#ctx0" brushRef="#br0" timeOffset="2801.92">894 659 1840 0 0,'0'0'83'0'0,"0"0"147"0"0,0 0 580 0 0,0 0 248 0 0,0 0 50 0 0,0 0-101 0 0,0 0-470 0 0,0 0-206 0 0,0 0-41 0 0,0 0-44 0 0,0 0-173 0 0,0 0-464 0 0,0 0-1375 0 0,0 0-578 0 0</inkml:trace>
  <inkml:trace contextRef="#ctx0" brushRef="#br0" timeOffset="3164.411">1054 416 5096 0 0,'0'0'224'0'0,"0"0"48"0"0,0 0-272 0 0,4-6 0 0 0,2-2 0 0 0,6-3 0 0 0,-12 11 152 0 0,4-10-24 0 0,9 0-8 0 0,-9 0 0 0 0,-4 10-120 0 0,6-4 0 0 0,6-6 64 0 0,-12 10-64 0 0,4-4 0 0 0,8-2-120 0 0,-2-2 24 0 0,0-3-2304 0 0</inkml:trace>
  <inkml:trace contextRef="#ctx0" brushRef="#br0" timeOffset="3498.857">1241 173 6072 0 0,'0'0'133'0'0,"3"-7"191"0"0,-3 6-312 0 0,1-1 0 0 0,-1 1 0 0 0,1 0 0 0 0,0 0 0 0 0,-1 0 0 0 0,1 0 0 0 0,0 0-1 0 0,0 0 1 0 0,0 0 0 0 0,0 0 0 0 0,0 0 0 0 0,0 0 0 0 0,0 0 0 0 0,0 0 0 0 0,0 1 0 0 0,0-1 0 0 0,0 0 0 0 0,0 1-1 0 0,1-1 1 0 0,-1 1 0 0 0,0-1-12 0 0,13-6 421 0 0,-12 3-47 0 0,-2 4-370 0 0,0-1 0 0 0,1 1 1 0 0,-1 0-1 0 0,0-1 0 0 0,0 1 0 0 0,0 0 0 0 0,0-1 0 0 0,1 1 1 0 0,-1 0-1 0 0,0 0 0 0 0,0-1 0 0 0,0 1 0 0 0,1 0 0 0 0,-1 0 1 0 0,0-1-1 0 0,0 1 0 0 0,1 0 0 0 0,-1 0 0 0 0,0 0 1 0 0,1-1-1 0 0,-1 1 0 0 0,0 0 0 0 0,1 0 0 0 0,-1 0 0 0 0,0 0 1 0 0,1 0-1 0 0,-1 0 0 0 0,0 0 0 0 0,1 0 0 0 0,-1 0 0 0 0,0 0 1 0 0,1 0-1 0 0,-1 0-4 0 0,7-1 0 0 0,-2 1-2 0 0,-1 0 1 0 0,1-1-1 0 0,0 1 0 0 0,0-1 1 0 0,-1 0-1 0 0,1 0 1 0 0,-1-1-1 0 0,1 1 0 0 0,-1-1 1 0 0,3-1 1 0 0,-2 0-23 0 0,-2 2-64 0 0,0-2-1 0 0,0 1 0 0 0,0 0 1 0 0,0-1-1 0 0,0 1 1 0 0,-1-1-1 0 0,1 0 1 0 0,-1 0-1 0 0,3-2 88 0 0,-3 2-85 0 0,0-1-267 0 0</inkml:trace>
  <inkml:trace contextRef="#ctx0" brushRef="#br0" timeOffset="4195.169">1607 0 2760 0 0,'0'2'207'0'0,"0"5"-131"0"0,0-7-54 0 0,1 1 0 0 0,-1-1 1 0 0,0 1-1 0 0,0 0 0 0 0,0-1 1 0 0,1 1-1 0 0,-1-1 1 0 0,0 1-1 0 0,0-1 0 0 0,1 1 1 0 0,-1-1-1 0 0,0 0 0 0 0,1 1 1 0 0,-1-1-1 0 0,1 1 0 0 0,-1-1 1 0 0,1 0-1 0 0,-1 1 1 0 0,1-1-1 0 0,-1 0 0 0 0,1 1 1 0 0,-1-1-1 0 0,1 0-22 0 0,8 7 491 0 0,1 12-379 0 0,0-1-424 0 0,-9-16 136 0 0</inkml:trace>
  <inkml:trace contextRef="#ctx0" brushRef="#br0" timeOffset="4537.624">1755 225 3224 0 0,'0'0'336'0'0,"0"0"203"0"0,0 0 93 0 0,0 0 21 0 0,1 3-45 0 0,2 3-226 0 0,0 0 0 0 0,-1 0 0 0 0,0 1 1 0 0,-1 0-1 0 0,1-1 0 0 0,-1 1 0 0 0,0 0 1 0 0,-1-1-1 0 0,0 2-382 0 0,0-8 15 0 0,1 1 1 0 0,-1-1-1 0 0,0 0 0 0 0,0 0 1 0 0,0 0-1 0 0,0 1 1 0 0,0-1-1 0 0,0 0 1 0 0,0 0-1 0 0,0 0 1 0 0,0 1-1 0 0,1-1 0 0 0,-1 0 1 0 0,0 0-1 0 0,0 0 1 0 0,0 0-1 0 0,0 1 1 0 0,1-1-1 0 0,-1 0 0 0 0,0 0 1 0 0,0 0-1 0 0,0 0 1 0 0,0 0-1 0 0,1 0 1 0 0,-1 0-1 0 0,0 1 1 0 0,0-1-1 0 0,1 0 0 0 0,-1 0 1 0 0,0 0-1 0 0,0 0 1 0 0,1 0-16 0 0,-1 0 8 0 0,0 0 0 0 0,1 0 0 0 0,-1 0 0 0 0,0 0 0 0 0,0 0 0 0 0,1 0 0 0 0,-1 0 0 0 0,0 1 0 0 0,1-1 0 0 0,-1 0 0 0 0,0 0 0 0 0,1 0 0 0 0,-1 0 1 0 0,0 1-1 0 0,0-1 0 0 0,1 0 0 0 0,-1 0 0 0 0,0 1 0 0 0,0-1 0 0 0,0 0 0 0 0,1 0 0 0 0,-1 1 0 0 0,0-1 0 0 0,0 0 0 0 0,0 1 0 0 0,0-1 0 0 0,0 0 0 0 0,0 1 0 0 0,0-1 0 0 0,1 0 1 0 0,-1 1-1 0 0,0-1 0 0 0,0 0 0 0 0,0 1-8 0 0,-1 2 21 0 0,1 5 80 0 0,11 17-30 0 0,-5-14-261 0 0,1-1 0 0 0,-1 0-1 0 0,2 0 191 0 0,-7-9-270 0 0</inkml:trace>
  <inkml:trace contextRef="#ctx0" brushRef="#br0" timeOffset="4538.624">2106 665 1840 0 0,'0'0'160'0'0,"0"0"-160"0"0,12 14 0 0 0,-12-14 0 0 0,10 10 416 0 0,2-2 56 0 0,-8 9 8 0 0,8-9 0 0 0,-12-8-352 0 0,11 10-64 0 0,-1 0-64 0 0</inkml:trace>
  <inkml:trace contextRef="#ctx0" brushRef="#br0" timeOffset="4872.19">2402 918 4232 0 0,'0'0'191'0'0,"1"3"-11"0"0,5 13-102 0 0,-6-15-73 0 0,16 22 189 0 0,-2 1-175 0 0,-13-19-22 0 0,5 6 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99605-A9FC-48A2-ABA0-BC8A79E51E91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98D885-EE73-4AF9-8DD1-AC2044A0D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089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8D885-EE73-4AF9-8DD1-AC2044A0D2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624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8D885-EE73-4AF9-8DD1-AC2044A0D2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530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9E5B-5973-481F-9AA3-0597F7F2AD53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57EBB-7E61-4C00-AB9B-F29D8B73C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2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9E5B-5973-481F-9AA3-0597F7F2AD53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57EBB-7E61-4C00-AB9B-F29D8B73C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443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9E5B-5973-481F-9AA3-0597F7F2AD53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57EBB-7E61-4C00-AB9B-F29D8B73C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110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9E5B-5973-481F-9AA3-0597F7F2AD53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57EBB-7E61-4C00-AB9B-F29D8B73C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418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9E5B-5973-481F-9AA3-0597F7F2AD53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57EBB-7E61-4C00-AB9B-F29D8B73C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562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9E5B-5973-481F-9AA3-0597F7F2AD53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57EBB-7E61-4C00-AB9B-F29D8B73C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63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9E5B-5973-481F-9AA3-0597F7F2AD53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57EBB-7E61-4C00-AB9B-F29D8B73C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778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9E5B-5973-481F-9AA3-0597F7F2AD53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57EBB-7E61-4C00-AB9B-F29D8B73C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92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9E5B-5973-481F-9AA3-0597F7F2AD53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57EBB-7E61-4C00-AB9B-F29D8B73C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18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9E5B-5973-481F-9AA3-0597F7F2AD53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57EBB-7E61-4C00-AB9B-F29D8B73C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80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9E5B-5973-481F-9AA3-0597F7F2AD53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57EBB-7E61-4C00-AB9B-F29D8B73C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297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C9E5B-5973-481F-9AA3-0597F7F2AD53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57EBB-7E61-4C00-AB9B-F29D8B73C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254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.xml"/><Relationship Id="rId21" Type="http://schemas.openxmlformats.org/officeDocument/2006/relationships/image" Target="../media/image33.png"/><Relationship Id="rId42" Type="http://schemas.openxmlformats.org/officeDocument/2006/relationships/customXml" Target="../ink/ink20.xml"/><Relationship Id="rId47" Type="http://schemas.openxmlformats.org/officeDocument/2006/relationships/image" Target="../media/image46.png"/><Relationship Id="rId63" Type="http://schemas.openxmlformats.org/officeDocument/2006/relationships/image" Target="../media/image54.png"/><Relationship Id="rId68" Type="http://schemas.openxmlformats.org/officeDocument/2006/relationships/customXml" Target="../ink/ink33.xml"/><Relationship Id="rId84" Type="http://schemas.openxmlformats.org/officeDocument/2006/relationships/customXml" Target="../ink/ink41.xml"/><Relationship Id="rId89" Type="http://schemas.openxmlformats.org/officeDocument/2006/relationships/image" Target="../media/image67.png"/><Relationship Id="rId16" Type="http://schemas.openxmlformats.org/officeDocument/2006/relationships/customXml" Target="../ink/ink7.xml"/><Relationship Id="rId107" Type="http://schemas.openxmlformats.org/officeDocument/2006/relationships/image" Target="../media/image76.png"/><Relationship Id="rId11" Type="http://schemas.openxmlformats.org/officeDocument/2006/relationships/image" Target="../media/image28.png"/><Relationship Id="rId32" Type="http://schemas.openxmlformats.org/officeDocument/2006/relationships/customXml" Target="../ink/ink15.xml"/><Relationship Id="rId37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customXml" Target="../ink/ink28.xml"/><Relationship Id="rId74" Type="http://schemas.openxmlformats.org/officeDocument/2006/relationships/customXml" Target="../ink/ink36.xml"/><Relationship Id="rId79" Type="http://schemas.openxmlformats.org/officeDocument/2006/relationships/image" Target="../media/image62.png"/><Relationship Id="rId102" Type="http://schemas.openxmlformats.org/officeDocument/2006/relationships/customXml" Target="../ink/ink50.xml"/><Relationship Id="rId5" Type="http://schemas.openxmlformats.org/officeDocument/2006/relationships/image" Target="../media/image250.png"/><Relationship Id="rId90" Type="http://schemas.openxmlformats.org/officeDocument/2006/relationships/customXml" Target="../ink/ink44.xml"/><Relationship Id="rId95" Type="http://schemas.openxmlformats.org/officeDocument/2006/relationships/image" Target="../media/image70.png"/><Relationship Id="rId22" Type="http://schemas.openxmlformats.org/officeDocument/2006/relationships/customXml" Target="../ink/ink10.xml"/><Relationship Id="rId27" Type="http://schemas.openxmlformats.org/officeDocument/2006/relationships/image" Target="../media/image36.png"/><Relationship Id="rId43" Type="http://schemas.openxmlformats.org/officeDocument/2006/relationships/image" Target="../media/image44.png"/><Relationship Id="rId48" Type="http://schemas.openxmlformats.org/officeDocument/2006/relationships/customXml" Target="../ink/ink23.xml"/><Relationship Id="rId64" Type="http://schemas.openxmlformats.org/officeDocument/2006/relationships/customXml" Target="../ink/ink31.xml"/><Relationship Id="rId69" Type="http://schemas.openxmlformats.org/officeDocument/2006/relationships/image" Target="../media/image57.png"/><Relationship Id="rId80" Type="http://schemas.openxmlformats.org/officeDocument/2006/relationships/customXml" Target="../ink/ink39.xml"/><Relationship Id="rId85" Type="http://schemas.openxmlformats.org/officeDocument/2006/relationships/image" Target="../media/image65.png"/><Relationship Id="rId12" Type="http://schemas.openxmlformats.org/officeDocument/2006/relationships/customXml" Target="../ink/ink5.xml"/><Relationship Id="rId17" Type="http://schemas.openxmlformats.org/officeDocument/2006/relationships/image" Target="../media/image31.png"/><Relationship Id="rId33" Type="http://schemas.openxmlformats.org/officeDocument/2006/relationships/image" Target="../media/image39.png"/><Relationship Id="rId38" Type="http://schemas.openxmlformats.org/officeDocument/2006/relationships/customXml" Target="../ink/ink18.xml"/><Relationship Id="rId59" Type="http://schemas.openxmlformats.org/officeDocument/2006/relationships/image" Target="../media/image52.png"/><Relationship Id="rId103" Type="http://schemas.openxmlformats.org/officeDocument/2006/relationships/image" Target="../media/image74.png"/><Relationship Id="rId108" Type="http://schemas.openxmlformats.org/officeDocument/2006/relationships/customXml" Target="../ink/ink53.xml"/><Relationship Id="rId54" Type="http://schemas.openxmlformats.org/officeDocument/2006/relationships/customXml" Target="../ink/ink26.xml"/><Relationship Id="rId70" Type="http://schemas.openxmlformats.org/officeDocument/2006/relationships/customXml" Target="../ink/ink34.xml"/><Relationship Id="rId75" Type="http://schemas.openxmlformats.org/officeDocument/2006/relationships/image" Target="../media/image60.png"/><Relationship Id="rId91" Type="http://schemas.openxmlformats.org/officeDocument/2006/relationships/image" Target="../media/image68.png"/><Relationship Id="rId96" Type="http://schemas.openxmlformats.org/officeDocument/2006/relationships/customXml" Target="../ink/ink4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5" Type="http://schemas.openxmlformats.org/officeDocument/2006/relationships/image" Target="../media/image30.png"/><Relationship Id="rId23" Type="http://schemas.openxmlformats.org/officeDocument/2006/relationships/image" Target="../media/image34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47.png"/><Relationship Id="rId57" Type="http://schemas.openxmlformats.org/officeDocument/2006/relationships/image" Target="../media/image51.png"/><Relationship Id="rId106" Type="http://schemas.openxmlformats.org/officeDocument/2006/relationships/customXml" Target="../ink/ink52.xml"/><Relationship Id="rId10" Type="http://schemas.openxmlformats.org/officeDocument/2006/relationships/customXml" Target="../ink/ink4.xml"/><Relationship Id="rId31" Type="http://schemas.openxmlformats.org/officeDocument/2006/relationships/image" Target="../media/image38.png"/><Relationship Id="rId44" Type="http://schemas.openxmlformats.org/officeDocument/2006/relationships/customXml" Target="../ink/ink21.xml"/><Relationship Id="rId52" Type="http://schemas.openxmlformats.org/officeDocument/2006/relationships/customXml" Target="../ink/ink25.xml"/><Relationship Id="rId60" Type="http://schemas.openxmlformats.org/officeDocument/2006/relationships/customXml" Target="../ink/ink29.xml"/><Relationship Id="rId65" Type="http://schemas.openxmlformats.org/officeDocument/2006/relationships/image" Target="../media/image55.png"/><Relationship Id="rId73" Type="http://schemas.openxmlformats.org/officeDocument/2006/relationships/image" Target="../media/image59.png"/><Relationship Id="rId78" Type="http://schemas.openxmlformats.org/officeDocument/2006/relationships/customXml" Target="../ink/ink38.xml"/><Relationship Id="rId81" Type="http://schemas.openxmlformats.org/officeDocument/2006/relationships/image" Target="../media/image63.png"/><Relationship Id="rId86" Type="http://schemas.openxmlformats.org/officeDocument/2006/relationships/customXml" Target="../ink/ink42.xml"/><Relationship Id="rId94" Type="http://schemas.openxmlformats.org/officeDocument/2006/relationships/customXml" Target="../ink/ink46.xml"/><Relationship Id="rId99" Type="http://schemas.openxmlformats.org/officeDocument/2006/relationships/image" Target="../media/image72.png"/><Relationship Id="rId101" Type="http://schemas.openxmlformats.org/officeDocument/2006/relationships/image" Target="../media/image73.png"/><Relationship Id="rId4" Type="http://schemas.openxmlformats.org/officeDocument/2006/relationships/customXml" Target="../ink/ink1.xml"/><Relationship Id="rId9" Type="http://schemas.openxmlformats.org/officeDocument/2006/relationships/image" Target="../media/image270.png"/><Relationship Id="rId13" Type="http://schemas.openxmlformats.org/officeDocument/2006/relationships/image" Target="../media/image29.png"/><Relationship Id="rId18" Type="http://schemas.openxmlformats.org/officeDocument/2006/relationships/customXml" Target="../ink/ink8.xml"/><Relationship Id="rId39" Type="http://schemas.openxmlformats.org/officeDocument/2006/relationships/image" Target="../media/image42.png"/><Relationship Id="rId109" Type="http://schemas.openxmlformats.org/officeDocument/2006/relationships/image" Target="../media/image77.png"/><Relationship Id="rId34" Type="http://schemas.openxmlformats.org/officeDocument/2006/relationships/customXml" Target="../ink/ink16.xml"/><Relationship Id="rId50" Type="http://schemas.openxmlformats.org/officeDocument/2006/relationships/customXml" Target="../ink/ink24.xml"/><Relationship Id="rId55" Type="http://schemas.openxmlformats.org/officeDocument/2006/relationships/image" Target="../media/image50.png"/><Relationship Id="rId76" Type="http://schemas.openxmlformats.org/officeDocument/2006/relationships/customXml" Target="../ink/ink37.xml"/><Relationship Id="rId97" Type="http://schemas.openxmlformats.org/officeDocument/2006/relationships/image" Target="../media/image71.png"/><Relationship Id="rId104" Type="http://schemas.openxmlformats.org/officeDocument/2006/relationships/customXml" Target="../ink/ink51.xml"/><Relationship Id="rId7" Type="http://schemas.openxmlformats.org/officeDocument/2006/relationships/image" Target="../media/image260.png"/><Relationship Id="rId71" Type="http://schemas.openxmlformats.org/officeDocument/2006/relationships/image" Target="../media/image58.png"/><Relationship Id="rId92" Type="http://schemas.openxmlformats.org/officeDocument/2006/relationships/customXml" Target="../ink/ink45.xml"/><Relationship Id="rId2" Type="http://schemas.openxmlformats.org/officeDocument/2006/relationships/image" Target="../media/image26.png"/><Relationship Id="rId29" Type="http://schemas.openxmlformats.org/officeDocument/2006/relationships/image" Target="../media/image37.png"/><Relationship Id="rId24" Type="http://schemas.openxmlformats.org/officeDocument/2006/relationships/customXml" Target="../ink/ink11.xml"/><Relationship Id="rId40" Type="http://schemas.openxmlformats.org/officeDocument/2006/relationships/customXml" Target="../ink/ink19.xml"/><Relationship Id="rId45" Type="http://schemas.openxmlformats.org/officeDocument/2006/relationships/image" Target="../media/image45.png"/><Relationship Id="rId66" Type="http://schemas.openxmlformats.org/officeDocument/2006/relationships/customXml" Target="../ink/ink32.xml"/><Relationship Id="rId87" Type="http://schemas.openxmlformats.org/officeDocument/2006/relationships/image" Target="../media/image66.png"/><Relationship Id="rId61" Type="http://schemas.openxmlformats.org/officeDocument/2006/relationships/image" Target="../media/image53.png"/><Relationship Id="rId82" Type="http://schemas.openxmlformats.org/officeDocument/2006/relationships/customXml" Target="../ink/ink40.xml"/><Relationship Id="rId19" Type="http://schemas.openxmlformats.org/officeDocument/2006/relationships/image" Target="../media/image32.png"/><Relationship Id="rId14" Type="http://schemas.openxmlformats.org/officeDocument/2006/relationships/customXml" Target="../ink/ink6.xml"/><Relationship Id="rId30" Type="http://schemas.openxmlformats.org/officeDocument/2006/relationships/customXml" Target="../ink/ink14.xml"/><Relationship Id="rId35" Type="http://schemas.openxmlformats.org/officeDocument/2006/relationships/image" Target="../media/image40.png"/><Relationship Id="rId56" Type="http://schemas.openxmlformats.org/officeDocument/2006/relationships/customXml" Target="../ink/ink27.xml"/><Relationship Id="rId77" Type="http://schemas.openxmlformats.org/officeDocument/2006/relationships/image" Target="../media/image61.png"/><Relationship Id="rId100" Type="http://schemas.openxmlformats.org/officeDocument/2006/relationships/customXml" Target="../ink/ink49.xml"/><Relationship Id="rId105" Type="http://schemas.openxmlformats.org/officeDocument/2006/relationships/image" Target="../media/image75.png"/><Relationship Id="rId8" Type="http://schemas.openxmlformats.org/officeDocument/2006/relationships/customXml" Target="../ink/ink3.xml"/><Relationship Id="rId51" Type="http://schemas.openxmlformats.org/officeDocument/2006/relationships/image" Target="../media/image48.png"/><Relationship Id="rId72" Type="http://schemas.openxmlformats.org/officeDocument/2006/relationships/customXml" Target="../ink/ink35.xml"/><Relationship Id="rId93" Type="http://schemas.openxmlformats.org/officeDocument/2006/relationships/image" Target="../media/image69.png"/><Relationship Id="rId98" Type="http://schemas.openxmlformats.org/officeDocument/2006/relationships/customXml" Target="../ink/ink48.xml"/><Relationship Id="rId3" Type="http://schemas.openxmlformats.org/officeDocument/2006/relationships/image" Target="../media/image27.png"/><Relationship Id="rId25" Type="http://schemas.openxmlformats.org/officeDocument/2006/relationships/image" Target="../media/image35.png"/><Relationship Id="rId46" Type="http://schemas.openxmlformats.org/officeDocument/2006/relationships/customXml" Target="../ink/ink22.xml"/><Relationship Id="rId67" Type="http://schemas.openxmlformats.org/officeDocument/2006/relationships/image" Target="../media/image56.png"/><Relationship Id="rId20" Type="http://schemas.openxmlformats.org/officeDocument/2006/relationships/customXml" Target="../ink/ink9.xml"/><Relationship Id="rId41" Type="http://schemas.openxmlformats.org/officeDocument/2006/relationships/image" Target="../media/image43.png"/><Relationship Id="rId62" Type="http://schemas.openxmlformats.org/officeDocument/2006/relationships/customXml" Target="../ink/ink30.xml"/><Relationship Id="rId83" Type="http://schemas.openxmlformats.org/officeDocument/2006/relationships/image" Target="../media/image64.png"/><Relationship Id="rId88" Type="http://schemas.openxmlformats.org/officeDocument/2006/relationships/customXml" Target="../ink/ink4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://data.torontopolice.on.ca/search?collection=Dataset&amp;q=Homicid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14141-197D-4D37-90A0-C4ADB43415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2396019"/>
            <a:ext cx="9448800" cy="1825096"/>
          </a:xfrm>
          <a:noFill/>
          <a:ln>
            <a:noFill/>
          </a:ln>
        </p:spPr>
        <p:txBody>
          <a:bodyPr>
            <a:normAutofit fontScale="90000"/>
            <a:scene3d>
              <a:camera prst="orthographicFront"/>
              <a:lightRig rig="threePt" dir="t"/>
            </a:scene3d>
            <a:sp3d prstMaterial="dkEdge"/>
          </a:bodyPr>
          <a:lstStyle/>
          <a:p>
            <a:pPr algn="ctr"/>
            <a:br>
              <a:rPr lang="en-US" dirty="0">
                <a:effectLst>
                  <a:outerShdw blurRad="558800" dist="50800" dir="9720000" algn="ctr" rotWithShape="0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i="1" dirty="0">
                <a:solidFill>
                  <a:srgbClr val="FF0000"/>
                </a:solidFill>
                <a:effectLst>
                  <a:outerShdw blurRad="558800" dist="50800" dir="9720000" algn="ctr" rotWithShape="0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Crime Rate Analysis </a:t>
            </a:r>
            <a:br>
              <a:rPr lang="en-US" b="1" i="1" dirty="0">
                <a:solidFill>
                  <a:srgbClr val="FF0000"/>
                </a:solidFill>
                <a:effectLst>
                  <a:outerShdw blurRad="558800" dist="50800" dir="9720000" algn="ctr" rotWithShape="0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</a:br>
            <a:r>
              <a:rPr lang="en-US" sz="3100" b="1" i="1" dirty="0">
                <a:solidFill>
                  <a:srgbClr val="FF0000"/>
                </a:solidFill>
                <a:effectLst>
                  <a:outerShdw blurRad="558800" dist="50800" dir="9720000" algn="ctr" rotWithShape="0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in</a:t>
            </a:r>
            <a:br>
              <a:rPr lang="en-US" b="1" i="1" dirty="0">
                <a:solidFill>
                  <a:srgbClr val="FF0000"/>
                </a:solidFill>
                <a:effectLst>
                  <a:outerShdw blurRad="558800" dist="50800" dir="9720000" algn="ctr" rotWithShape="0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</a:br>
            <a:r>
              <a:rPr lang="en-US" b="1" i="1" dirty="0">
                <a:solidFill>
                  <a:srgbClr val="FF0000"/>
                </a:solidFill>
                <a:effectLst>
                  <a:outerShdw blurRad="558800" dist="50800" dir="9720000" algn="ctr" rotWithShape="0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 TORONTO 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11BA46-A08E-4438-98C4-74ABAD81E1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461981"/>
            <a:ext cx="9448800" cy="172328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By</a:t>
            </a:r>
            <a:endParaRPr lang="en-US" dirty="0"/>
          </a:p>
          <a:p>
            <a:pPr algn="ctr"/>
            <a:r>
              <a:rPr lang="en-US" sz="3200" dirty="0">
                <a:solidFill>
                  <a:schemeClr val="accent2"/>
                </a:solidFill>
              </a:rPr>
              <a:t>Kumar Chamarty </a:t>
            </a:r>
            <a:r>
              <a:rPr lang="en-US" dirty="0">
                <a:solidFill>
                  <a:schemeClr val="accent2"/>
                </a:solidFill>
              </a:rPr>
              <a:t>(chamarty.Kumar1@gmail.com)</a:t>
            </a:r>
          </a:p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Under the supervision of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800" b="1" i="1" dirty="0" err="1">
                <a:solidFill>
                  <a:schemeClr val="accent2">
                    <a:lumMod val="75000"/>
                  </a:schemeClr>
                </a:solidFill>
              </a:rPr>
              <a:t>Tareq</a:t>
            </a:r>
            <a:r>
              <a:rPr lang="en-US" sz="2800" b="1" i="1" dirty="0">
                <a:solidFill>
                  <a:schemeClr val="accent2">
                    <a:lumMod val="75000"/>
                  </a:schemeClr>
                </a:solidFill>
              </a:rPr>
              <a:t> J</a:t>
            </a:r>
          </a:p>
          <a:p>
            <a:pPr algn="ctr"/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8DCB7A-FBCF-48F9-9E6A-3DF86D9BD0CC}"/>
              </a:ext>
            </a:extLst>
          </p:cNvPr>
          <p:cNvSpPr txBox="1"/>
          <p:nvPr/>
        </p:nvSpPr>
        <p:spPr>
          <a:xfrm>
            <a:off x="920931" y="809897"/>
            <a:ext cx="10058400" cy="1056586"/>
          </a:xfrm>
          <a:prstGeom prst="rect">
            <a:avLst/>
          </a:prstGeom>
          <a:noFill/>
        </p:spPr>
        <p:txBody>
          <a:bodyPr wrap="square" rtlCol="0" anchor="ctr" anchorCtr="1">
            <a:noAutofit/>
            <a:scene3d>
              <a:camera prst="orthographicFront"/>
              <a:lightRig rig="sunrise" dir="t"/>
            </a:scene3d>
            <a:sp3d extrusionH="57150" prstMaterial="dkEdge">
              <a:bevelB prst="softRound"/>
              <a:extrusionClr>
                <a:schemeClr val="accent4">
                  <a:lumMod val="60000"/>
                  <a:lumOff val="40000"/>
                </a:schemeClr>
              </a:extrusionClr>
            </a:sp3d>
          </a:bodyPr>
          <a:lstStyle/>
          <a:p>
            <a:pPr algn="ctr"/>
            <a:r>
              <a:rPr lang="en-US" sz="3200" b="1" i="1" dirty="0"/>
              <a:t>Mini Project </a:t>
            </a:r>
          </a:p>
          <a:p>
            <a:pPr algn="ctr"/>
            <a:r>
              <a:rPr lang="en-US" sz="1200" b="1" i="1" dirty="0"/>
              <a:t>Using</a:t>
            </a:r>
            <a:r>
              <a:rPr lang="en-US" sz="3200" b="1" i="1" dirty="0"/>
              <a:t> Pandas and </a:t>
            </a:r>
            <a:r>
              <a:rPr lang="en-US" sz="3200" b="1" i="1" dirty="0" err="1"/>
              <a:t>Numpy</a:t>
            </a:r>
            <a:r>
              <a:rPr lang="en-US" sz="3200" b="1" i="1" dirty="0"/>
              <a:t> Packages  in Python</a:t>
            </a:r>
          </a:p>
        </p:txBody>
      </p:sp>
      <p:pic>
        <p:nvPicPr>
          <p:cNvPr id="7" name="Picture 6" descr="A gun on a table&#10;&#10;Description automatically generated">
            <a:extLst>
              <a:ext uri="{FF2B5EF4-FFF2-40B4-BE49-F238E27FC236}">
                <a16:creationId xmlns:a16="http://schemas.microsoft.com/office/drawing/2014/main" id="{95B3CB69-5E33-437C-9F50-097CAA463EB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64500">
            <a:off x="3530098" y="2379099"/>
            <a:ext cx="4145278" cy="267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573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4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4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9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900"/>
                            </p:stCondLst>
                            <p:childTnLst>
                              <p:par>
                                <p:cTn id="23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4C641-8AAD-446E-A6DD-A0D0F9C10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5531"/>
            <a:ext cx="8874034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  <a:latin typeface="Algerian" panose="04020705040A02060702" pitchFamily="82" charset="0"/>
              </a:rPr>
              <a:t>Compare Homicide rate control/Progression across all the Divisions Over the years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03FDD1-ACBB-4560-8125-E3D5F7DB7A1A}"/>
              </a:ext>
            </a:extLst>
          </p:cNvPr>
          <p:cNvSpPr txBox="1"/>
          <p:nvPr/>
        </p:nvSpPr>
        <p:spPr>
          <a:xfrm>
            <a:off x="1920240" y="2024743"/>
            <a:ext cx="99277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order to get the best understanding of this analysis, we wanted to use the concept of heat maps. To achieve this,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	We used the concept of Geo Plotting and the Geo Pandas package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	We identified the various Districts (downloaded and used the shape file from the Toronto Police Service open Data).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Calculated the year wise cumulative of Homicides per division.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Plotted those cumulative/Progression using </a:t>
            </a:r>
            <a:r>
              <a:rPr lang="en-US" sz="2800" dirty="0" err="1"/>
              <a:t>GeoPandas</a:t>
            </a:r>
            <a:r>
              <a:rPr lang="en-US" sz="2800" dirty="0"/>
              <a:t> Geo </a:t>
            </a:r>
            <a:r>
              <a:rPr lang="en-US" sz="2800" dirty="0" err="1"/>
              <a:t>DataFrame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6855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826541A-8EB6-414F-B6E6-6E474C1490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0" r="5054" b="1"/>
          <a:stretch/>
        </p:blipFill>
        <p:spPr>
          <a:xfrm>
            <a:off x="-26125" y="3974928"/>
            <a:ext cx="5009606" cy="28177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0C25C6-C33E-44A8-A298-80BC91BC81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8534"/>
          <a:stretch/>
        </p:blipFill>
        <p:spPr>
          <a:xfrm>
            <a:off x="-58959" y="9"/>
            <a:ext cx="7279893" cy="3895335"/>
          </a:xfrm>
          <a:custGeom>
            <a:avLst/>
            <a:gdLst>
              <a:gd name="connsiteX0" fmla="*/ 0 w 7279913"/>
              <a:gd name="connsiteY0" fmla="*/ 0 h 3895335"/>
              <a:gd name="connsiteX1" fmla="*/ 7279913 w 7279913"/>
              <a:gd name="connsiteY1" fmla="*/ 0 h 3895335"/>
              <a:gd name="connsiteX2" fmla="*/ 7279913 w 7279913"/>
              <a:gd name="connsiteY2" fmla="*/ 3116976 h 3895335"/>
              <a:gd name="connsiteX3" fmla="*/ 5011287 w 7279913"/>
              <a:gd name="connsiteY3" fmla="*/ 3116976 h 3895335"/>
              <a:gd name="connsiteX4" fmla="*/ 5011287 w 7279913"/>
              <a:gd name="connsiteY4" fmla="*/ 3895335 h 3895335"/>
              <a:gd name="connsiteX5" fmla="*/ 0 w 7279913"/>
              <a:gd name="connsiteY5" fmla="*/ 3895335 h 3895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79913" h="3895335">
                <a:moveTo>
                  <a:pt x="0" y="0"/>
                </a:moveTo>
                <a:lnTo>
                  <a:pt x="7279913" y="0"/>
                </a:lnTo>
                <a:lnTo>
                  <a:pt x="7279913" y="3116976"/>
                </a:lnTo>
                <a:lnTo>
                  <a:pt x="5011287" y="3116976"/>
                </a:lnTo>
                <a:lnTo>
                  <a:pt x="5011287" y="3895335"/>
                </a:lnTo>
                <a:lnTo>
                  <a:pt x="0" y="3895335"/>
                </a:lnTo>
                <a:close/>
              </a:path>
            </a:pathLst>
          </a:custGeom>
        </p:spPr>
      </p:pic>
      <p:pic>
        <p:nvPicPr>
          <p:cNvPr id="12" name="Picture 1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99C2A98-A5D5-4F9C-9A3C-BA7843A302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9" r="19746" b="3"/>
          <a:stretch/>
        </p:blipFill>
        <p:spPr>
          <a:xfrm>
            <a:off x="7458302" y="-22547"/>
            <a:ext cx="3809132" cy="3139531"/>
          </a:xfrm>
          <a:prstGeom prst="rect">
            <a:avLst/>
          </a:prstGeom>
        </p:spPr>
      </p:pic>
      <p:pic>
        <p:nvPicPr>
          <p:cNvPr id="19" name="Picture 1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06D6956-F4B2-4591-8B63-321F08B5A09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48"/>
          <a:stretch/>
        </p:blipFill>
        <p:spPr>
          <a:xfrm>
            <a:off x="5193932" y="3239589"/>
            <a:ext cx="6159857" cy="3553096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25414FA1-2D4C-41DB-83DE-4F3E38C10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23904" y="0"/>
            <a:ext cx="768096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5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A1DF0-15AC-4E0D-A571-B9AED2534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44636" cy="1027257"/>
          </a:xfrm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Conclusion: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662452-34BC-4DE6-A026-BA7E00F816EB}"/>
              </a:ext>
            </a:extLst>
          </p:cNvPr>
          <p:cNvSpPr/>
          <p:nvPr/>
        </p:nvSpPr>
        <p:spPr>
          <a:xfrm>
            <a:off x="1028700" y="1498314"/>
            <a:ext cx="10134600" cy="5154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ea typeface="Arial" panose="020B0604020202020204" pitchFamily="34" charset="0"/>
              </a:rPr>
              <a:t>Division ‘D31’  - division most prone to </a:t>
            </a:r>
            <a:r>
              <a:rPr lang="en-US" sz="2400" dirty="0" err="1">
                <a:latin typeface="Times New Roman" panose="02020603050405020304" pitchFamily="18" charset="0"/>
                <a:ea typeface="Arial" panose="020B0604020202020204" pitchFamily="34" charset="0"/>
              </a:rPr>
              <a:t>Homidicdes</a:t>
            </a:r>
            <a:r>
              <a:rPr lang="en-US" sz="2400" dirty="0">
                <a:latin typeface="Times New Roman" panose="02020603050405020304" pitchFamily="18" charset="0"/>
                <a:ea typeface="Arial" panose="020B0604020202020204" pitchFamily="34" charset="0"/>
              </a:rPr>
              <a:t> and not much improvement  observed since 2004.</a:t>
            </a:r>
            <a:endParaRPr lang="en-US" sz="24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ea typeface="Arial" panose="020B0604020202020204" pitchFamily="34" charset="0"/>
              </a:rPr>
              <a:t>Relatively, positive progression observed in divisions like D13 and D11 </a:t>
            </a:r>
          </a:p>
          <a:p>
            <a:pPr marL="34290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ea typeface="Arial" panose="020B0604020202020204" pitchFamily="34" charset="0"/>
              </a:rPr>
              <a:t>Relatively, downward trend observed in divisions </a:t>
            </a:r>
            <a:r>
              <a:rPr lang="en-US" sz="24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like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D12 and D42 </a:t>
            </a:r>
            <a:endParaRPr lang="en-US" sz="24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Gun Violence has been the primary reason for Homicides across </a:t>
            </a:r>
            <a:r>
              <a:rPr lang="en-US" sz="2400" dirty="0">
                <a:latin typeface="Times New Roman" panose="02020603050405020304" pitchFamily="18" charset="0"/>
                <a:ea typeface="Arial" panose="020B0604020202020204" pitchFamily="34" charset="0"/>
              </a:rPr>
              <a:t>all districts.</a:t>
            </a:r>
            <a:endParaRPr lang="en-US" sz="24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ea typeface="Arial" panose="020B0604020202020204" pitchFamily="34" charset="0"/>
              </a:rPr>
              <a:t>Most of the Homicides tend to occur in the Month of July.</a:t>
            </a:r>
            <a:endParaRPr lang="en-US" sz="24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ea typeface="Arial" panose="020B0604020202020204" pitchFamily="34" charset="0"/>
              </a:rPr>
              <a:t>The top 5 safe neighborhoods to live in Toronto w.r.t Homicides are </a:t>
            </a:r>
          </a:p>
          <a:p>
            <a:pPr marL="800100" lvl="1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ea typeface="Arial" panose="020B0604020202020204" pitchFamily="34" charset="0"/>
              </a:rPr>
              <a:t>Forest Hill North in D13</a:t>
            </a:r>
          </a:p>
          <a:p>
            <a:pPr marL="800100" lvl="1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ea typeface="Arial" panose="020B0604020202020204" pitchFamily="34" charset="0"/>
              </a:rPr>
              <a:t>Bedford Park-</a:t>
            </a:r>
            <a:r>
              <a:rPr lang="en-US" sz="2400" dirty="0" err="1">
                <a:latin typeface="Times New Roman" panose="02020603050405020304" pitchFamily="18" charset="0"/>
                <a:ea typeface="Arial" panose="020B0604020202020204" pitchFamily="34" charset="0"/>
              </a:rPr>
              <a:t>Nortown</a:t>
            </a:r>
            <a:r>
              <a:rPr lang="en-US" sz="2400" dirty="0">
                <a:latin typeface="Times New Roman" panose="02020603050405020304" pitchFamily="18" charset="0"/>
                <a:ea typeface="Arial" panose="020B0604020202020204" pitchFamily="34" charset="0"/>
              </a:rPr>
              <a:t>, </a:t>
            </a:r>
          </a:p>
          <a:p>
            <a:pPr marL="800100" lvl="1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ea typeface="Arial" panose="020B0604020202020204" pitchFamily="34" charset="0"/>
              </a:rPr>
              <a:t>Forest Hill North in D51</a:t>
            </a:r>
          </a:p>
          <a:p>
            <a:pPr marL="800100" lvl="1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2400" dirty="0" err="1">
                <a:latin typeface="Times New Roman" panose="02020603050405020304" pitchFamily="18" charset="0"/>
                <a:ea typeface="Arial" panose="020B0604020202020204" pitchFamily="34" charset="0"/>
              </a:rPr>
              <a:t>Playter</a:t>
            </a:r>
            <a:r>
              <a:rPr lang="en-US" sz="2400" dirty="0">
                <a:latin typeface="Times New Roman" panose="02020603050405020304" pitchFamily="18" charset="0"/>
                <a:ea typeface="Arial" panose="020B0604020202020204" pitchFamily="34" charset="0"/>
              </a:rPr>
              <a:t> Estates-Danforth and </a:t>
            </a:r>
          </a:p>
          <a:p>
            <a:pPr marL="800100" lvl="1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ea typeface="Arial" panose="020B0604020202020204" pitchFamily="34" charset="0"/>
              </a:rPr>
              <a:t>Yonge-Eglinton.</a:t>
            </a:r>
            <a:endParaRPr lang="en-US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149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1C3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1C497553-527B-479D-B7EB-006DFA2DE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319" y="1176793"/>
            <a:ext cx="4984270" cy="45481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08D5BD-0AAB-4B4C-BC11-7EC45803F9D1}"/>
              </a:ext>
            </a:extLst>
          </p:cNvPr>
          <p:cNvSpPr/>
          <p:nvPr/>
        </p:nvSpPr>
        <p:spPr>
          <a:xfrm>
            <a:off x="6003635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454EF94-3B94-482D-8AB9-C43F4DEC28FD}"/>
                  </a:ext>
                </a:extLst>
              </p14:cNvPr>
              <p14:cNvContentPartPr/>
              <p14:nvPr/>
            </p14:nvContentPartPr>
            <p14:xfrm>
              <a:off x="3313571" y="2155604"/>
              <a:ext cx="73440" cy="378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454EF94-3B94-482D-8AB9-C43F4DEC28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50571" y="2092964"/>
                <a:ext cx="1990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3C857979-5F66-4B44-A018-19EB4565A427}"/>
                  </a:ext>
                </a:extLst>
              </p14:cNvPr>
              <p14:cNvContentPartPr/>
              <p14:nvPr/>
            </p14:nvContentPartPr>
            <p14:xfrm>
              <a:off x="3499691" y="2317964"/>
              <a:ext cx="14400" cy="32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3C857979-5F66-4B44-A018-19EB4565A42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36691" y="2255324"/>
                <a:ext cx="1400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9E342DAD-A1AB-485E-85A3-4B0A4CED4E83}"/>
                  </a:ext>
                </a:extLst>
              </p14:cNvPr>
              <p14:cNvContentPartPr/>
              <p14:nvPr/>
            </p14:nvContentPartPr>
            <p14:xfrm>
              <a:off x="3649091" y="2433164"/>
              <a:ext cx="186480" cy="1566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9E342DAD-A1AB-485E-85A3-4B0A4CED4E8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86091" y="2370524"/>
                <a:ext cx="31212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0B6CCEEC-04BE-47B0-9A44-05A1B224AFFC}"/>
                  </a:ext>
                </a:extLst>
              </p14:cNvPr>
              <p14:cNvContentPartPr/>
              <p14:nvPr/>
            </p14:nvContentPartPr>
            <p14:xfrm>
              <a:off x="2999651" y="2268284"/>
              <a:ext cx="30240" cy="741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0B6CCEEC-04BE-47B0-9A44-05A1B224AFF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37011" y="2205644"/>
                <a:ext cx="15588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E7F0D431-5CA0-4C9E-B570-E5C718AE85D7}"/>
                  </a:ext>
                </a:extLst>
              </p14:cNvPr>
              <p14:cNvContentPartPr/>
              <p14:nvPr/>
            </p14:nvContentPartPr>
            <p14:xfrm>
              <a:off x="3147971" y="1991084"/>
              <a:ext cx="37440" cy="673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E7F0D431-5CA0-4C9E-B570-E5C718AE85D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84971" y="1928444"/>
                <a:ext cx="16308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6ABA06E9-9DC5-418B-9CAC-768ABADE4974}"/>
                  </a:ext>
                </a:extLst>
              </p14:cNvPr>
              <p14:cNvContentPartPr/>
              <p14:nvPr/>
            </p14:nvContentPartPr>
            <p14:xfrm>
              <a:off x="3293771" y="1707404"/>
              <a:ext cx="52200" cy="756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6ABA06E9-9DC5-418B-9CAC-768ABADE497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31131" y="1644764"/>
                <a:ext cx="17784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7D2C37CF-B4E7-4D1D-B99D-3A0D799EA5F6}"/>
                  </a:ext>
                </a:extLst>
              </p14:cNvPr>
              <p14:cNvContentPartPr/>
              <p14:nvPr/>
            </p14:nvContentPartPr>
            <p14:xfrm>
              <a:off x="4174331" y="1902164"/>
              <a:ext cx="28080" cy="651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7D2C37CF-B4E7-4D1D-B99D-3A0D799EA5F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11331" y="1839524"/>
                <a:ext cx="15372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16C81FA3-3990-42EC-915D-2171F6E75975}"/>
                  </a:ext>
                </a:extLst>
              </p14:cNvPr>
              <p14:cNvContentPartPr/>
              <p14:nvPr/>
            </p14:nvContentPartPr>
            <p14:xfrm>
              <a:off x="4180091" y="1103324"/>
              <a:ext cx="50040" cy="478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16C81FA3-3990-42EC-915D-2171F6E7597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17451" y="1040684"/>
                <a:ext cx="17568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09A06027-A20E-4777-8B85-1DB62FA12A8E}"/>
                  </a:ext>
                </a:extLst>
              </p14:cNvPr>
              <p14:cNvContentPartPr/>
              <p14:nvPr/>
            </p14:nvContentPartPr>
            <p14:xfrm>
              <a:off x="3757811" y="1338404"/>
              <a:ext cx="880920" cy="4410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09A06027-A20E-4777-8B85-1DB62FA12A8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694811" y="1275404"/>
                <a:ext cx="1006560" cy="56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A165B40F-1D40-4ECA-85D9-B500C4962CCB}"/>
                  </a:ext>
                </a:extLst>
              </p14:cNvPr>
              <p14:cNvContentPartPr/>
              <p14:nvPr/>
            </p14:nvContentPartPr>
            <p14:xfrm>
              <a:off x="5116091" y="1457924"/>
              <a:ext cx="3960" cy="396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A165B40F-1D40-4ECA-85D9-B500C4962CC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053451" y="1395284"/>
                <a:ext cx="12960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79BE76B8-437D-41DD-B840-0E050F5E4D6F}"/>
                  </a:ext>
                </a:extLst>
              </p14:cNvPr>
              <p14:cNvContentPartPr/>
              <p14:nvPr/>
            </p14:nvContentPartPr>
            <p14:xfrm>
              <a:off x="5130131" y="1320764"/>
              <a:ext cx="3960" cy="61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79BE76B8-437D-41DD-B840-0E050F5E4D6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067131" y="1258124"/>
                <a:ext cx="12960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1B6CEB2-A064-4DFC-86D7-B4C620371D12}"/>
                  </a:ext>
                </a:extLst>
              </p14:cNvPr>
              <p14:cNvContentPartPr/>
              <p14:nvPr/>
            </p14:nvContentPartPr>
            <p14:xfrm>
              <a:off x="5804771" y="1327964"/>
              <a:ext cx="55800" cy="1404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1B6CEB2-A064-4DFC-86D7-B4C620371D1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741771" y="1265324"/>
                <a:ext cx="18144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55810247-F914-42FD-9E9D-E8628C2C5AC5}"/>
                  </a:ext>
                </a:extLst>
              </p14:cNvPr>
              <p14:cNvContentPartPr/>
              <p14:nvPr/>
            </p14:nvContentPartPr>
            <p14:xfrm>
              <a:off x="5214731" y="561524"/>
              <a:ext cx="434880" cy="2563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55810247-F914-42FD-9E9D-E8628C2C5AC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151783" y="498524"/>
                <a:ext cx="560416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880F3FBA-52EE-4DAC-BC5C-B5B2226FE226}"/>
                  </a:ext>
                </a:extLst>
              </p14:cNvPr>
              <p14:cNvContentPartPr/>
              <p14:nvPr/>
            </p14:nvContentPartPr>
            <p14:xfrm>
              <a:off x="5118251" y="921164"/>
              <a:ext cx="649440" cy="2847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880F3FBA-52EE-4DAC-BC5C-B5B2226FE22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055611" y="858164"/>
                <a:ext cx="775080" cy="4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413AA829-0E1F-4B98-B592-A31582EEE88E}"/>
                  </a:ext>
                </a:extLst>
              </p14:cNvPr>
              <p14:cNvContentPartPr/>
              <p14:nvPr/>
            </p14:nvContentPartPr>
            <p14:xfrm>
              <a:off x="6413171" y="817484"/>
              <a:ext cx="744480" cy="69552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413AA829-0E1F-4B98-B592-A31582EEE88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350171" y="754844"/>
                <a:ext cx="870120" cy="82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98CED1F6-2A93-435D-B6C2-8ED024EBADD0}"/>
                  </a:ext>
                </a:extLst>
              </p14:cNvPr>
              <p14:cNvContentPartPr/>
              <p14:nvPr/>
            </p14:nvContentPartPr>
            <p14:xfrm>
              <a:off x="7145411" y="1199804"/>
              <a:ext cx="36000" cy="165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98CED1F6-2A93-435D-B6C2-8ED024EBADD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082771" y="1136804"/>
                <a:ext cx="16164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293FEF20-5CD6-4508-8B9D-4E86EEBB94FE}"/>
                  </a:ext>
                </a:extLst>
              </p14:cNvPr>
              <p14:cNvContentPartPr/>
              <p14:nvPr/>
            </p14:nvContentPartPr>
            <p14:xfrm>
              <a:off x="7168811" y="1354244"/>
              <a:ext cx="42120" cy="11772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293FEF20-5CD6-4508-8B9D-4E86EEBB94F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106171" y="1291604"/>
                <a:ext cx="16776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1BC89750-2A2C-466C-900B-02E301F94213}"/>
                  </a:ext>
                </a:extLst>
              </p14:cNvPr>
              <p14:cNvContentPartPr/>
              <p14:nvPr/>
            </p14:nvContentPartPr>
            <p14:xfrm>
              <a:off x="7100411" y="1754204"/>
              <a:ext cx="1800" cy="25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1BC89750-2A2C-466C-900B-02E301F9421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037411" y="1691204"/>
                <a:ext cx="12744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135A0A68-0D5B-43EA-9ACC-BFE3E0CA1124}"/>
                  </a:ext>
                </a:extLst>
              </p14:cNvPr>
              <p14:cNvContentPartPr/>
              <p14:nvPr/>
            </p14:nvContentPartPr>
            <p14:xfrm>
              <a:off x="7425851" y="1419404"/>
              <a:ext cx="22320" cy="266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135A0A68-0D5B-43EA-9ACC-BFE3E0CA112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362851" y="1356404"/>
                <a:ext cx="14796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738D653C-5ABC-4424-B725-700908A1298D}"/>
                  </a:ext>
                </a:extLst>
              </p14:cNvPr>
              <p14:cNvContentPartPr/>
              <p14:nvPr/>
            </p14:nvContentPartPr>
            <p14:xfrm>
              <a:off x="7618811" y="1052564"/>
              <a:ext cx="129240" cy="14472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738D653C-5ABC-4424-B725-700908A1298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555996" y="989564"/>
                <a:ext cx="255231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61717A1C-320C-48C8-B66E-C8885856FF16}"/>
                  </a:ext>
                </a:extLst>
              </p14:cNvPr>
              <p14:cNvContentPartPr/>
              <p14:nvPr/>
            </p14:nvContentPartPr>
            <p14:xfrm>
              <a:off x="7151531" y="1614164"/>
              <a:ext cx="73080" cy="529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61717A1C-320C-48C8-B66E-C8885856FF1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088840" y="1551164"/>
                <a:ext cx="198104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4451F63C-B4BF-4243-B439-34B65201A29E}"/>
                  </a:ext>
                </a:extLst>
              </p14:cNvPr>
              <p14:cNvContentPartPr/>
              <p14:nvPr/>
            </p14:nvContentPartPr>
            <p14:xfrm>
              <a:off x="7556171" y="2007284"/>
              <a:ext cx="21600" cy="396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4451F63C-B4BF-4243-B439-34B65201A29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493531" y="1944284"/>
                <a:ext cx="14724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19EAD294-0832-465D-8E9E-4DE6C4851515}"/>
                  </a:ext>
                </a:extLst>
              </p14:cNvPr>
              <p14:cNvContentPartPr/>
              <p14:nvPr/>
            </p14:nvContentPartPr>
            <p14:xfrm>
              <a:off x="8012291" y="1423004"/>
              <a:ext cx="422640" cy="28512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19EAD294-0832-465D-8E9E-4DE6C485151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949291" y="1359924"/>
                <a:ext cx="548280" cy="4109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89E95957-6D9C-41A4-A523-2BFA383A13A0}"/>
                  </a:ext>
                </a:extLst>
              </p14:cNvPr>
              <p14:cNvContentPartPr/>
              <p14:nvPr/>
            </p14:nvContentPartPr>
            <p14:xfrm>
              <a:off x="7920851" y="2193404"/>
              <a:ext cx="10440" cy="900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89E95957-6D9C-41A4-A523-2BFA383A13A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858211" y="2130404"/>
                <a:ext cx="13608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00D9CEE3-6D81-4498-8D5D-7739428B1181}"/>
                  </a:ext>
                </a:extLst>
              </p14:cNvPr>
              <p14:cNvContentPartPr/>
              <p14:nvPr/>
            </p14:nvContentPartPr>
            <p14:xfrm>
              <a:off x="7745171" y="1787684"/>
              <a:ext cx="880920" cy="24120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00D9CEE3-6D81-4498-8D5D-7739428B118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682531" y="1725044"/>
                <a:ext cx="100656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B14B771B-7503-441B-B168-10434BBF74F2}"/>
                  </a:ext>
                </a:extLst>
              </p14:cNvPr>
              <p14:cNvContentPartPr/>
              <p14:nvPr/>
            </p14:nvContentPartPr>
            <p14:xfrm>
              <a:off x="7856051" y="2332004"/>
              <a:ext cx="23760" cy="3528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B14B771B-7503-441B-B168-10434BBF74F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793411" y="2269004"/>
                <a:ext cx="14940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DA2C675B-33D0-4AE0-A7DB-8058502BCC4A}"/>
                  </a:ext>
                </a:extLst>
              </p14:cNvPr>
              <p14:cNvContentPartPr/>
              <p14:nvPr/>
            </p14:nvContentPartPr>
            <p14:xfrm>
              <a:off x="7670651" y="5302364"/>
              <a:ext cx="1800" cy="900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DA2C675B-33D0-4AE0-A7DB-8058502BCC4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608011" y="5239364"/>
                <a:ext cx="12744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B7EFBE5E-54A1-4496-B60C-16DCB97401DE}"/>
                  </a:ext>
                </a:extLst>
              </p14:cNvPr>
              <p14:cNvContentPartPr/>
              <p14:nvPr/>
            </p14:nvContentPartPr>
            <p14:xfrm>
              <a:off x="7481291" y="5609444"/>
              <a:ext cx="28080" cy="17820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B7EFBE5E-54A1-4496-B60C-16DCB97401D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418291" y="5546804"/>
                <a:ext cx="15372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A268BA41-6CC9-449F-A511-1EF76832B65B}"/>
                  </a:ext>
                </a:extLst>
              </p14:cNvPr>
              <p14:cNvContentPartPr/>
              <p14:nvPr/>
            </p14:nvContentPartPr>
            <p14:xfrm>
              <a:off x="7453571" y="5381204"/>
              <a:ext cx="16560" cy="6372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A268BA41-6CC9-449F-A511-1EF76832B65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390571" y="5318204"/>
                <a:ext cx="14220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B57C9630-E3CA-4FA0-B0CE-21C52A9965F7}"/>
                  </a:ext>
                </a:extLst>
              </p14:cNvPr>
              <p14:cNvContentPartPr/>
              <p14:nvPr/>
            </p14:nvContentPartPr>
            <p14:xfrm>
              <a:off x="7459331" y="5162324"/>
              <a:ext cx="2520" cy="3312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B57C9630-E3CA-4FA0-B0CE-21C52A9965F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396331" y="5099324"/>
                <a:ext cx="12816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C5D0716B-8239-4F83-BE86-4683A85A8250}"/>
                  </a:ext>
                </a:extLst>
              </p14:cNvPr>
              <p14:cNvContentPartPr/>
              <p14:nvPr/>
            </p14:nvContentPartPr>
            <p14:xfrm>
              <a:off x="7458611" y="4714484"/>
              <a:ext cx="13320" cy="27468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C5D0716B-8239-4F83-BE86-4683A85A825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395611" y="4651484"/>
                <a:ext cx="13896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048E5ED0-AF90-45D8-B44F-1200F87122ED}"/>
                  </a:ext>
                </a:extLst>
              </p14:cNvPr>
              <p14:cNvContentPartPr/>
              <p14:nvPr/>
            </p14:nvContentPartPr>
            <p14:xfrm>
              <a:off x="7797011" y="5432324"/>
              <a:ext cx="217080" cy="612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048E5ED0-AF90-45D8-B44F-1200F87122E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734011" y="5369692"/>
                <a:ext cx="342720" cy="1861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FF3BAF50-EBA3-44EF-9657-73A87D4013D6}"/>
                  </a:ext>
                </a:extLst>
              </p14:cNvPr>
              <p14:cNvContentPartPr/>
              <p14:nvPr/>
            </p14:nvContentPartPr>
            <p14:xfrm>
              <a:off x="6776411" y="5977724"/>
              <a:ext cx="1800" cy="540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FF3BAF50-EBA3-44EF-9657-73A87D4013D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713771" y="5915084"/>
                <a:ext cx="12744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2856B0DB-730D-4DA3-BEB9-C4E8EE343792}"/>
                  </a:ext>
                </a:extLst>
              </p14:cNvPr>
              <p14:cNvContentPartPr/>
              <p14:nvPr/>
            </p14:nvContentPartPr>
            <p14:xfrm>
              <a:off x="6130931" y="5861804"/>
              <a:ext cx="18000" cy="5004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2856B0DB-730D-4DA3-BEB9-C4E8EE34379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067931" y="5799164"/>
                <a:ext cx="14364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CF5E205F-0D3F-4EC5-A409-250EC6312F83}"/>
                  </a:ext>
                </a:extLst>
              </p14:cNvPr>
              <p14:cNvContentPartPr/>
              <p14:nvPr/>
            </p14:nvContentPartPr>
            <p14:xfrm>
              <a:off x="6170171" y="6097604"/>
              <a:ext cx="581040" cy="23688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CF5E205F-0D3F-4EC5-A409-250EC6312F8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107531" y="6034604"/>
                <a:ext cx="70668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0961B85C-7B9F-4E6A-94AC-99A89D1CF005}"/>
                  </a:ext>
                </a:extLst>
              </p14:cNvPr>
              <p14:cNvContentPartPr/>
              <p14:nvPr/>
            </p14:nvContentPartPr>
            <p14:xfrm>
              <a:off x="6160091" y="5324684"/>
              <a:ext cx="646560" cy="33768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0961B85C-7B9F-4E6A-94AC-99A89D1CF005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097091" y="5261684"/>
                <a:ext cx="772200" cy="4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C8AAD2BF-7F38-4BA7-AEA4-35F77AC6B137}"/>
                  </a:ext>
                </a:extLst>
              </p14:cNvPr>
              <p14:cNvContentPartPr/>
              <p14:nvPr/>
            </p14:nvContentPartPr>
            <p14:xfrm>
              <a:off x="5593811" y="6136124"/>
              <a:ext cx="15840" cy="1584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C8AAD2BF-7F38-4BA7-AEA4-35F77AC6B13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531171" y="6073484"/>
                <a:ext cx="14148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D16C2FAC-F15E-421C-ABAF-DC07762BF523}"/>
                  </a:ext>
                </a:extLst>
              </p14:cNvPr>
              <p14:cNvContentPartPr/>
              <p14:nvPr/>
            </p14:nvContentPartPr>
            <p14:xfrm>
              <a:off x="5583731" y="5962604"/>
              <a:ext cx="36000" cy="6948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D16C2FAC-F15E-421C-ABAF-DC07762BF52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520731" y="5899604"/>
                <a:ext cx="16164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27C2EE0F-0504-409E-BB0C-7F2CD695233E}"/>
                  </a:ext>
                </a:extLst>
              </p14:cNvPr>
              <p14:cNvContentPartPr/>
              <p14:nvPr/>
            </p14:nvContentPartPr>
            <p14:xfrm>
              <a:off x="5588051" y="5653364"/>
              <a:ext cx="23760" cy="19512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27C2EE0F-0504-409E-BB0C-7F2CD695233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525411" y="5590364"/>
                <a:ext cx="14940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1A01DF4A-D246-4B29-8BD0-3643C965F33C}"/>
                  </a:ext>
                </a:extLst>
              </p14:cNvPr>
              <p14:cNvContentPartPr/>
              <p14:nvPr/>
            </p14:nvContentPartPr>
            <p14:xfrm>
              <a:off x="5507051" y="5397044"/>
              <a:ext cx="67320" cy="14904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1A01DF4A-D246-4B29-8BD0-3643C965F33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444411" y="5334404"/>
                <a:ext cx="19296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9F96C6C4-F43D-4EB3-A5E2-A4BAAD58B930}"/>
                  </a:ext>
                </a:extLst>
              </p14:cNvPr>
              <p14:cNvContentPartPr/>
              <p14:nvPr/>
            </p14:nvContentPartPr>
            <p14:xfrm>
              <a:off x="4867331" y="5539604"/>
              <a:ext cx="154080" cy="25488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9F96C6C4-F43D-4EB3-A5E2-A4BAAD58B93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804691" y="5476604"/>
                <a:ext cx="27972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038A81E4-FE23-413B-85F7-565CDACDEF9A}"/>
                  </a:ext>
                </a:extLst>
              </p14:cNvPr>
              <p14:cNvContentPartPr/>
              <p14:nvPr/>
            </p14:nvContentPartPr>
            <p14:xfrm>
              <a:off x="4755011" y="5947844"/>
              <a:ext cx="50400" cy="9900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038A81E4-FE23-413B-85F7-565CDACDEF9A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692011" y="5885204"/>
                <a:ext cx="1760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88A67A49-6B9D-4A33-AEB3-C4AE8BF76BF2}"/>
                  </a:ext>
                </a:extLst>
              </p14:cNvPr>
              <p14:cNvContentPartPr/>
              <p14:nvPr/>
            </p14:nvContentPartPr>
            <p14:xfrm>
              <a:off x="5132291" y="5346284"/>
              <a:ext cx="144000" cy="7884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88A67A49-6B9D-4A33-AEB3-C4AE8BF76BF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069291" y="5283570"/>
                <a:ext cx="269640" cy="2039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A0D43D28-58F7-48C4-B2F1-763222147D29}"/>
                  </a:ext>
                </a:extLst>
              </p14:cNvPr>
              <p14:cNvContentPartPr/>
              <p14:nvPr/>
            </p14:nvContentPartPr>
            <p14:xfrm>
              <a:off x="4117451" y="5363564"/>
              <a:ext cx="79200" cy="4788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A0D43D28-58F7-48C4-B2F1-763222147D29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054451" y="5300924"/>
                <a:ext cx="20484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7A282D58-F8EA-472B-8CC3-115F8EC3ACA5}"/>
                  </a:ext>
                </a:extLst>
              </p14:cNvPr>
              <p14:cNvContentPartPr/>
              <p14:nvPr/>
            </p14:nvContentPartPr>
            <p14:xfrm>
              <a:off x="3665291" y="4868924"/>
              <a:ext cx="122760" cy="12852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7A282D58-F8EA-472B-8CC3-115F8EC3ACA5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602291" y="4806284"/>
                <a:ext cx="24840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4B0EC9D6-F063-4D8F-8AFC-159A0E12D1AB}"/>
                  </a:ext>
                </a:extLst>
              </p14:cNvPr>
              <p14:cNvContentPartPr/>
              <p14:nvPr/>
            </p14:nvContentPartPr>
            <p14:xfrm>
              <a:off x="3467291" y="4639244"/>
              <a:ext cx="89280" cy="8784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4B0EC9D6-F063-4D8F-8AFC-159A0E12D1AB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404651" y="4576604"/>
                <a:ext cx="21492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6D3856F7-4F60-4CBE-AABB-FF5BB3177F4C}"/>
                  </a:ext>
                </a:extLst>
              </p14:cNvPr>
              <p14:cNvContentPartPr/>
              <p14:nvPr/>
            </p14:nvContentPartPr>
            <p14:xfrm>
              <a:off x="3212771" y="3351164"/>
              <a:ext cx="20160" cy="48096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6D3856F7-4F60-4CBE-AABB-FF5BB3177F4C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150131" y="3288164"/>
                <a:ext cx="145800" cy="60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ECFE2139-F609-4618-93C0-199F86031698}"/>
                  </a:ext>
                </a:extLst>
              </p14:cNvPr>
              <p14:cNvContentPartPr/>
              <p14:nvPr/>
            </p14:nvContentPartPr>
            <p14:xfrm>
              <a:off x="3284411" y="2998724"/>
              <a:ext cx="1800" cy="396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ECFE2139-F609-4618-93C0-199F8603169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221411" y="2935724"/>
                <a:ext cx="12744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1C176BD6-81AB-4692-836B-EE14258F4443}"/>
                  </a:ext>
                </a:extLst>
              </p14:cNvPr>
              <p14:cNvContentPartPr/>
              <p14:nvPr/>
            </p14:nvContentPartPr>
            <p14:xfrm>
              <a:off x="3163811" y="4535564"/>
              <a:ext cx="7560" cy="1440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1C176BD6-81AB-4692-836B-EE14258F4443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101171" y="4472924"/>
                <a:ext cx="1332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4BE9EADC-2FC9-40A0-A32C-A9112BCF6BAC}"/>
                  </a:ext>
                </a:extLst>
              </p14:cNvPr>
              <p14:cNvContentPartPr/>
              <p14:nvPr/>
            </p14:nvContentPartPr>
            <p14:xfrm>
              <a:off x="8317931" y="4795484"/>
              <a:ext cx="50040" cy="6228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4BE9EADC-2FC9-40A0-A32C-A9112BCF6BA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254931" y="4732484"/>
                <a:ext cx="1756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3D461DEE-17E5-47F1-9797-91F586518A82}"/>
                  </a:ext>
                </a:extLst>
              </p14:cNvPr>
              <p14:cNvContentPartPr/>
              <p14:nvPr/>
            </p14:nvContentPartPr>
            <p14:xfrm>
              <a:off x="8457971" y="4246124"/>
              <a:ext cx="53640" cy="14760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3D461DEE-17E5-47F1-9797-91F586518A82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394971" y="4183124"/>
                <a:ext cx="17928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089B5C1E-4E05-4EF1-B2F3-CCBD0CFE6E67}"/>
                  </a:ext>
                </a:extLst>
              </p14:cNvPr>
              <p14:cNvContentPartPr/>
              <p14:nvPr/>
            </p14:nvContentPartPr>
            <p14:xfrm>
              <a:off x="8530691" y="3787844"/>
              <a:ext cx="6840" cy="10764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089B5C1E-4E05-4EF1-B2F3-CCBD0CFE6E67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468051" y="3725204"/>
                <a:ext cx="13248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FBCD1DAA-D6C8-4D79-BABE-3B689AF27DBD}"/>
                  </a:ext>
                </a:extLst>
              </p14:cNvPr>
              <p14:cNvContentPartPr/>
              <p14:nvPr/>
            </p14:nvContentPartPr>
            <p14:xfrm>
              <a:off x="8272571" y="2570324"/>
              <a:ext cx="111240" cy="34596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FBCD1DAA-D6C8-4D79-BABE-3B689AF27DBD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209931" y="2507684"/>
                <a:ext cx="236880" cy="47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7883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C8FE3-9232-475B-8E68-2401B56A4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714" y="712120"/>
            <a:ext cx="8610600" cy="71361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  <a:latin typeface="Algerian" panose="04020705040A02060702" pitchFamily="82" charset="0"/>
                <a:cs typeface="Arial" pitchFamily="34" charset="0"/>
              </a:rPr>
              <a:t>Background and Objective ….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F7801-EEE6-4A7E-8BC5-0E542032E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1839" y="1601842"/>
            <a:ext cx="8351519" cy="5001432"/>
          </a:xfrm>
        </p:spPr>
        <p:txBody>
          <a:bodyPr>
            <a:normAutofit fontScale="85000" lnSpcReduction="10000"/>
          </a:bodyPr>
          <a:lstStyle/>
          <a:p>
            <a:r>
              <a:rPr lang="en-US" b="1" u="sng" dirty="0"/>
              <a:t>Background:</a:t>
            </a:r>
          </a:p>
          <a:p>
            <a:pPr lvl="1"/>
            <a:r>
              <a:rPr lang="en-US" dirty="0"/>
              <a:t>We have used the Homicide data set from the year 2004 to 2018.</a:t>
            </a:r>
          </a:p>
          <a:p>
            <a:pPr lvl="1"/>
            <a:r>
              <a:rPr lang="en-US" dirty="0"/>
              <a:t>The data has been downloaded from </a:t>
            </a:r>
            <a:r>
              <a:rPr lang="en-US" dirty="0">
                <a:hlinkClick r:id="rId2"/>
              </a:rPr>
              <a:t>http://data.torontopolice.on.ca/search?collection=Dataset&amp;q=Homicide</a:t>
            </a:r>
            <a:endParaRPr lang="en-US" dirty="0"/>
          </a:p>
          <a:p>
            <a:pPr lvl="1"/>
            <a:r>
              <a:rPr lang="en-US" dirty="0"/>
              <a:t>The data consists of basic information such as different types of homicides committed, when they were committed and where they were committed.</a:t>
            </a:r>
          </a:p>
          <a:p>
            <a:r>
              <a:rPr lang="en-US" b="1" u="sng" dirty="0"/>
              <a:t>Objective:</a:t>
            </a:r>
          </a:p>
          <a:p>
            <a:pPr lvl="1"/>
            <a:r>
              <a:rPr lang="en-US" dirty="0"/>
              <a:t>To demonstrate basic data analytical skills in Python using different Python Packages.</a:t>
            </a:r>
          </a:p>
          <a:p>
            <a:pPr lvl="1"/>
            <a:r>
              <a:rPr lang="en-US" dirty="0"/>
              <a:t>Read the raw data from source, clean it and convert to a structured format ( in this scenario, a ‘Data Frame’.</a:t>
            </a:r>
          </a:p>
          <a:p>
            <a:pPr lvl="1"/>
            <a:r>
              <a:rPr lang="en-US" dirty="0"/>
              <a:t>Analyze the data and</a:t>
            </a:r>
            <a:r>
              <a:rPr lang="en-CA" dirty="0"/>
              <a:t> g</a:t>
            </a:r>
            <a:r>
              <a:rPr lang="en-CA" altLang="en-US" dirty="0"/>
              <a:t>ain insight into various attributes that are available. </a:t>
            </a:r>
          </a:p>
          <a:p>
            <a:pPr lvl="1"/>
            <a:r>
              <a:rPr lang="en-CA" altLang="en-US" dirty="0"/>
              <a:t>Determine or Identify</a:t>
            </a:r>
          </a:p>
          <a:p>
            <a:pPr lvl="2"/>
            <a:r>
              <a:rPr lang="en-CA" altLang="en-US" dirty="0"/>
              <a:t>The safest Neighbourhood to live in Toronto.</a:t>
            </a:r>
          </a:p>
          <a:p>
            <a:pPr lvl="2"/>
            <a:r>
              <a:rPr lang="en-CA" dirty="0"/>
              <a:t>Which Police Division may need more resources </a:t>
            </a:r>
            <a:endParaRPr lang="en-US" dirty="0"/>
          </a:p>
        </p:txBody>
      </p:sp>
      <p:pic>
        <p:nvPicPr>
          <p:cNvPr id="5" name="Picture 4" descr="A close up of a mans face&#10;&#10;Description automatically generated">
            <a:extLst>
              <a:ext uri="{FF2B5EF4-FFF2-40B4-BE49-F238E27FC236}">
                <a16:creationId xmlns:a16="http://schemas.microsoft.com/office/drawing/2014/main" id="{07AB1480-41D7-460C-8C45-D0B63FEE414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1" y="1601842"/>
            <a:ext cx="4219302" cy="4883867"/>
          </a:xfrm>
          <a:prstGeom prst="rect">
            <a:avLst/>
          </a:prstGeom>
          <a:effectLst>
            <a:glow rad="7493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  <a:scene3d>
            <a:camera prst="orthographicFront"/>
            <a:lightRig rig="threePt" dir="t"/>
          </a:scene3d>
          <a:sp3d>
            <a:bevelB w="165100" prst="coolSlant"/>
          </a:sp3d>
        </p:spPr>
      </p:pic>
    </p:spTree>
    <p:extLst>
      <p:ext uri="{BB962C8B-B14F-4D97-AF65-F5344CB8AC3E}">
        <p14:creationId xmlns:p14="http://schemas.microsoft.com/office/powerpoint/2010/main" val="975942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BC708B-7D96-4125-AE51-397C645DEC98}"/>
              </a:ext>
            </a:extLst>
          </p:cNvPr>
          <p:cNvSpPr txBox="1"/>
          <p:nvPr/>
        </p:nvSpPr>
        <p:spPr>
          <a:xfrm>
            <a:off x="676232" y="5200879"/>
            <a:ext cx="8543968" cy="802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kern="1200" dirty="0">
                <a:solidFill>
                  <a:srgbClr val="FF0000"/>
                </a:solidFill>
                <a:latin typeface="Algerian" panose="04020705040A02060702" pitchFamily="82" charset="0"/>
                <a:ea typeface="+mj-ea"/>
                <a:cs typeface="+mj-cs"/>
              </a:rPr>
              <a:t>Various Tools and Packages used to accomplish this </a:t>
            </a:r>
            <a:r>
              <a:rPr lang="en-US" sz="2800" dirty="0">
                <a:solidFill>
                  <a:srgbClr val="FF0000"/>
                </a:solidFill>
                <a:latin typeface="Algerian" panose="04020705040A02060702" pitchFamily="82" charset="0"/>
                <a:ea typeface="+mj-ea"/>
                <a:cs typeface="+mj-cs"/>
              </a:rPr>
              <a:t>Project</a:t>
            </a:r>
            <a:r>
              <a:rPr lang="en-US" sz="2800" kern="1200" dirty="0">
                <a:solidFill>
                  <a:srgbClr val="FF0000"/>
                </a:solidFill>
                <a:latin typeface="Algerian" panose="04020705040A02060702" pitchFamily="82" charset="0"/>
                <a:ea typeface="+mj-ea"/>
                <a:cs typeface="+mj-cs"/>
              </a:rPr>
              <a:t>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6882C51-76F9-4F99-997D-31FA6242A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629042"/>
            <a:ext cx="1217216" cy="8595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6C6E1353-C67C-4662-8EB5-926A3E1B1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32" y="796879"/>
            <a:ext cx="1047722" cy="523861"/>
          </a:xfrm>
          <a:prstGeom prst="rect">
            <a:avLst/>
          </a:prstGeom>
        </p:spPr>
      </p:pic>
      <p:sp>
        <p:nvSpPr>
          <p:cNvPr id="34" name="Right Triangle 33">
            <a:extLst>
              <a:ext uri="{FF2B5EF4-FFF2-40B4-BE49-F238E27FC236}">
                <a16:creationId xmlns:a16="http://schemas.microsoft.com/office/drawing/2014/main" id="{61FFFC16-86E2-4B9A-BC6D-213DC2654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683" y="635538"/>
            <a:ext cx="680408" cy="84974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D3524E0-C87C-4F38-9FC7-E969C15A7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14143" y="991883"/>
            <a:ext cx="1371600" cy="2356777"/>
          </a:xfrm>
          <a:custGeom>
            <a:avLst/>
            <a:gdLst>
              <a:gd name="connsiteX0" fmla="*/ 0 w 1371600"/>
              <a:gd name="connsiteY0" fmla="*/ 0 h 2356777"/>
              <a:gd name="connsiteX1" fmla="*/ 0 w 1371600"/>
              <a:gd name="connsiteY1" fmla="*/ 1216152 h 2356777"/>
              <a:gd name="connsiteX2" fmla="*/ 4495 w 1371600"/>
              <a:gd name="connsiteY2" fmla="*/ 1216152 h 2356777"/>
              <a:gd name="connsiteX3" fmla="*/ 4495 w 1371600"/>
              <a:gd name="connsiteY3" fmla="*/ 2356777 h 2356777"/>
              <a:gd name="connsiteX4" fmla="*/ 1367105 w 1371600"/>
              <a:gd name="connsiteY4" fmla="*/ 2356777 h 2356777"/>
              <a:gd name="connsiteX5" fmla="*/ 1367105 w 1371600"/>
              <a:gd name="connsiteY5" fmla="*/ 1216152 h 2356777"/>
              <a:gd name="connsiteX6" fmla="*/ 1371600 w 1371600"/>
              <a:gd name="connsiteY6" fmla="*/ 1216152 h 2356777"/>
              <a:gd name="connsiteX7" fmla="*/ 1367105 w 1371600"/>
              <a:gd name="connsiteY7" fmla="*/ 1212166 h 2356777"/>
              <a:gd name="connsiteX8" fmla="*/ 1367105 w 1371600"/>
              <a:gd name="connsiteY8" fmla="*/ 1210176 h 2356777"/>
              <a:gd name="connsiteX9" fmla="*/ 1364860 w 1371600"/>
              <a:gd name="connsiteY9" fmla="*/ 1210176 h 23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1600" h="2356777">
                <a:moveTo>
                  <a:pt x="0" y="0"/>
                </a:moveTo>
                <a:lnTo>
                  <a:pt x="0" y="1216152"/>
                </a:lnTo>
                <a:lnTo>
                  <a:pt x="4495" y="1216152"/>
                </a:lnTo>
                <a:lnTo>
                  <a:pt x="4495" y="2356777"/>
                </a:lnTo>
                <a:lnTo>
                  <a:pt x="1367105" y="2356777"/>
                </a:lnTo>
                <a:lnTo>
                  <a:pt x="1367105" y="1216152"/>
                </a:lnTo>
                <a:lnTo>
                  <a:pt x="1371600" y="1216152"/>
                </a:lnTo>
                <a:lnTo>
                  <a:pt x="1367105" y="1212166"/>
                </a:lnTo>
                <a:lnTo>
                  <a:pt x="1367105" y="1210176"/>
                </a:lnTo>
                <a:lnTo>
                  <a:pt x="1364860" y="121017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F1ED1DF4-DDDE-4464-8ABC-ED1F633CC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5916" y="1477941"/>
            <a:ext cx="1092260" cy="1371600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7E01BF7-4F45-4B6D-82BF-5A5DB30A6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541" y="2856071"/>
            <a:ext cx="2340073" cy="19110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F2FC5C7B-261A-4268-BA85-C29488A8B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10520" y="2798992"/>
            <a:ext cx="1911096" cy="1980472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CB4E315-91F2-4710-B866-B119037ED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5769" y="673132"/>
            <a:ext cx="1980472" cy="21646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35FDAC6-E889-405E-A458-BAE5E18B20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664" y="838606"/>
            <a:ext cx="1294682" cy="1845611"/>
          </a:xfrm>
          <a:prstGeom prst="rect">
            <a:avLst/>
          </a:prstGeom>
        </p:spPr>
      </p:pic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569BABC0-B0CC-4E7B-838A-F6E644779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8642224" y="795153"/>
            <a:ext cx="1399032" cy="115062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E6787652-72A6-459D-BA65-7ED971CE7F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34" y="3264556"/>
            <a:ext cx="1955665" cy="1100061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DCBE1B01-A27C-45C2-ADA4-AA13C3AC1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1516" y="2850674"/>
            <a:ext cx="2716145" cy="19019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Triangle 49">
            <a:extLst>
              <a:ext uri="{FF2B5EF4-FFF2-40B4-BE49-F238E27FC236}">
                <a16:creationId xmlns:a16="http://schemas.microsoft.com/office/drawing/2014/main" id="{BE7E1DAA-43FB-4446-A354-9283DE668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64669" y="3250084"/>
            <a:ext cx="1911096" cy="1100751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6FE5468-759E-4E83-828A-5587C7F58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2111" y="1485831"/>
            <a:ext cx="2537199" cy="137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close up of a sign&#10;&#10;Description automatically generated">
            <a:extLst>
              <a:ext uri="{FF2B5EF4-FFF2-40B4-BE49-F238E27FC236}">
                <a16:creationId xmlns:a16="http://schemas.microsoft.com/office/drawing/2014/main" id="{34FD5774-6A3B-456B-B5DD-0A36244993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624" y="1903554"/>
            <a:ext cx="2155206" cy="5164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FCCD37-CFBE-45EB-9F66-4DAE7E5AEC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834" y="3398157"/>
            <a:ext cx="2396155" cy="804909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99FE99BC-5F7D-47C3-AA1E-16D7DBDBD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6605" y="2069831"/>
            <a:ext cx="2789854" cy="26368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F6AB9C4E-7E80-4761-A9DC-6D3184A520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328" y="2265082"/>
            <a:ext cx="2288408" cy="2288408"/>
          </a:xfrm>
          <a:prstGeom prst="rect">
            <a:avLst/>
          </a:prstGeom>
        </p:spPr>
      </p:pic>
      <p:sp>
        <p:nvSpPr>
          <p:cNvPr id="56" name="Right Triangle 55">
            <a:extLst>
              <a:ext uri="{FF2B5EF4-FFF2-40B4-BE49-F238E27FC236}">
                <a16:creationId xmlns:a16="http://schemas.microsoft.com/office/drawing/2014/main" id="{27400BAF-FCE6-4296-8A0E-9B595ADC0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432800" y="4724529"/>
            <a:ext cx="325600" cy="406635"/>
          </a:xfrm>
          <a:prstGeom prst="rtTriangle">
            <a:avLst/>
          </a:prstGeom>
          <a:solidFill>
            <a:srgbClr val="FBC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942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BC07FD00-89AE-4294-9A15-016A58DFB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94" y="1551214"/>
            <a:ext cx="5087765" cy="46209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78B7D4-C28C-4CE2-99CC-22230A72C6E7}"/>
              </a:ext>
            </a:extLst>
          </p:cNvPr>
          <p:cNvSpPr txBox="1"/>
          <p:nvPr/>
        </p:nvSpPr>
        <p:spPr>
          <a:xfrm>
            <a:off x="2880360" y="418012"/>
            <a:ext cx="6701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Algerian" panose="04020705040A02060702" pitchFamily="82" charset="0"/>
              </a:rPr>
              <a:t>Summary Of Data set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7E08E0-D30C-499F-A09B-ECB750873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140" y="1624012"/>
            <a:ext cx="3257550" cy="1804988"/>
          </a:xfrm>
          <a:prstGeom prst="rect">
            <a:avLst/>
          </a:prstGeom>
        </p:spPr>
      </p:pic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9547AAB-FCE4-4F4A-89AF-D8BDA4B90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615" y="3637900"/>
            <a:ext cx="3267075" cy="1300163"/>
          </a:xfrm>
          <a:prstGeom prst="rect">
            <a:avLst/>
          </a:prstGeom>
        </p:spPr>
      </p:pic>
      <p:pic>
        <p:nvPicPr>
          <p:cNvPr id="8" name="Picture 7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085EB45F-791E-4FF1-AD0C-9E387954EA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735" y="1631002"/>
            <a:ext cx="2643188" cy="4430361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2F06E9-9163-44E1-B42C-F5337AA09E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140" y="5046353"/>
            <a:ext cx="3219219" cy="112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014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2883DD-768A-4230-8B06-ADB762729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 fontScale="90000"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Algerian" panose="04020705040A02060702" pitchFamily="82" charset="0"/>
              </a:rPr>
              <a:t>Analysis Q1: </a:t>
            </a:r>
            <a:br>
              <a:rPr lang="en-US" sz="2800" dirty="0">
                <a:solidFill>
                  <a:srgbClr val="FF0000"/>
                </a:solidFill>
                <a:latin typeface="Algerian" panose="04020705040A02060702" pitchFamily="82" charset="0"/>
              </a:rPr>
            </a:br>
            <a:r>
              <a:rPr lang="en-US" sz="2800" dirty="0">
                <a:solidFill>
                  <a:srgbClr val="FF0000"/>
                </a:solidFill>
                <a:latin typeface="Algerian" panose="04020705040A02060702" pitchFamily="82" charset="0"/>
              </a:rPr>
              <a:t>Total number of Homicides by year  </a:t>
            </a:r>
            <a:br>
              <a:rPr lang="en-US" sz="2800" dirty="0">
                <a:solidFill>
                  <a:srgbClr val="FF0000"/>
                </a:solidFill>
                <a:latin typeface="Algerian" panose="04020705040A02060702" pitchFamily="82" charset="0"/>
              </a:rPr>
            </a:br>
            <a:r>
              <a:rPr lang="en-US" sz="2800" dirty="0">
                <a:solidFill>
                  <a:srgbClr val="FF0000"/>
                </a:solidFill>
                <a:latin typeface="Algerian" panose="04020705040A02060702" pitchFamily="82" charset="0"/>
              </a:rPr>
              <a:t>Viz: Bar Graph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34FC37-3E5A-4A6D-8E8A-46B762C67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673" y="643466"/>
            <a:ext cx="6749986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83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14C641-8AAD-446E-A6DD-A0D0F9C10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5" y="1489166"/>
            <a:ext cx="3595553" cy="3614057"/>
          </a:xfrm>
          <a:prstGeom prst="ellipse">
            <a:avLst/>
          </a:prstGeom>
          <a:noFill/>
        </p:spPr>
        <p:txBody>
          <a:bodyPr anchor="ctr">
            <a:no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Algerian" panose="04020705040A02060702" pitchFamily="82" charset="0"/>
              </a:rPr>
              <a:t>Analysis Q2: </a:t>
            </a:r>
            <a:br>
              <a:rPr lang="en-US" sz="2800" dirty="0">
                <a:solidFill>
                  <a:srgbClr val="FF0000"/>
                </a:solidFill>
                <a:latin typeface="Algerian" panose="04020705040A02060702" pitchFamily="82" charset="0"/>
              </a:rPr>
            </a:br>
            <a:r>
              <a:rPr lang="en-US" sz="2800" dirty="0">
                <a:solidFill>
                  <a:srgbClr val="FF0000"/>
                </a:solidFill>
                <a:latin typeface="Algerian" panose="04020705040A02060702" pitchFamily="82" charset="0"/>
              </a:rPr>
              <a:t>Total number of Homicides by Divisions </a:t>
            </a:r>
            <a:br>
              <a:rPr lang="en-US" sz="2800" dirty="0">
                <a:solidFill>
                  <a:srgbClr val="FF0000"/>
                </a:solidFill>
                <a:latin typeface="Algerian" panose="04020705040A02060702" pitchFamily="82" charset="0"/>
              </a:rPr>
            </a:br>
            <a:r>
              <a:rPr lang="en-US" sz="2800" dirty="0">
                <a:solidFill>
                  <a:srgbClr val="FF0000"/>
                </a:solidFill>
                <a:latin typeface="Algerian" panose="04020705040A02060702" pitchFamily="82" charset="0"/>
              </a:rPr>
              <a:t>Viz: Bar Pie chart</a:t>
            </a:r>
          </a:p>
        </p:txBody>
      </p: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9555DEB-8061-4818-9150-6427C11B3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207156"/>
            <a:ext cx="6780700" cy="444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81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14C641-8AAD-446E-A6DD-A0D0F9C10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>
            <a:normAutofit/>
          </a:bodyPr>
          <a:lstStyle/>
          <a:p>
            <a:pPr algn="ctr"/>
            <a:r>
              <a:rPr lang="en-US" sz="3000" dirty="0">
                <a:solidFill>
                  <a:srgbClr val="FF0000"/>
                </a:solidFill>
                <a:latin typeface="Algerian" panose="04020705040A02060702" pitchFamily="82" charset="0"/>
              </a:rPr>
              <a:t>Analysis Q3: number of Homicides by  Neighborhoods for top two divisions </a:t>
            </a:r>
            <a:br>
              <a:rPr lang="en-US" sz="3000" dirty="0">
                <a:solidFill>
                  <a:srgbClr val="FF0000"/>
                </a:solidFill>
                <a:latin typeface="Algerian" panose="04020705040A02060702" pitchFamily="82" charset="0"/>
              </a:rPr>
            </a:br>
            <a:br>
              <a:rPr lang="en-US" sz="3000" dirty="0">
                <a:solidFill>
                  <a:srgbClr val="FF0000"/>
                </a:solidFill>
                <a:latin typeface="Algerian" panose="04020705040A02060702" pitchFamily="82" charset="0"/>
              </a:rPr>
            </a:br>
            <a:r>
              <a:rPr lang="en-US" sz="3000" dirty="0">
                <a:solidFill>
                  <a:srgbClr val="FF0000"/>
                </a:solidFill>
                <a:latin typeface="Algerian" panose="04020705040A02060702" pitchFamily="82" charset="0"/>
              </a:rPr>
              <a:t>Viz : </a:t>
            </a:r>
            <a:r>
              <a:rPr lang="en-US" sz="3000" dirty="0" err="1">
                <a:solidFill>
                  <a:srgbClr val="FF0000"/>
                </a:solidFill>
                <a:latin typeface="Algerian" panose="04020705040A02060702" pitchFamily="82" charset="0"/>
              </a:rPr>
              <a:t>SeQUENTIAL</a:t>
            </a:r>
            <a:r>
              <a:rPr lang="en-US" sz="3000" dirty="0">
                <a:solidFill>
                  <a:srgbClr val="FF0000"/>
                </a:solidFill>
                <a:latin typeface="Algerian" panose="04020705040A02060702" pitchFamily="82" charset="0"/>
              </a:rPr>
              <a:t> BAR GRAPH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ABE421-BF1C-4AF1-ACA2-0420D938C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288" y="229970"/>
            <a:ext cx="7128896" cy="632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07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4C641-8AAD-446E-A6DD-A0D0F9C10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112" y="501943"/>
            <a:ext cx="457047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lgerian" panose="04020705040A02060702" pitchFamily="82" charset="0"/>
              </a:rPr>
              <a:t>Analysis Q4: </a:t>
            </a:r>
            <a:br>
              <a:rPr lang="en-US" b="1" dirty="0">
                <a:solidFill>
                  <a:srgbClr val="FF0000"/>
                </a:solidFill>
                <a:latin typeface="Algerian" panose="04020705040A02060702" pitchFamily="82" charset="0"/>
              </a:rPr>
            </a:br>
            <a:r>
              <a:rPr lang="en-US" b="1" dirty="0">
                <a:solidFill>
                  <a:srgbClr val="FF0000"/>
                </a:solidFill>
                <a:latin typeface="Algerian" panose="04020705040A02060702" pitchFamily="82" charset="0"/>
              </a:rPr>
              <a:t>Guns Vs Knives</a:t>
            </a:r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cture containing stationary, writing implement&#10;&#10;Description automatically generated">
            <a:extLst>
              <a:ext uri="{FF2B5EF4-FFF2-40B4-BE49-F238E27FC236}">
                <a16:creationId xmlns:a16="http://schemas.microsoft.com/office/drawing/2014/main" id="{C758F9EC-E2C2-4A28-93FB-C713A1A7F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159" y="2340782"/>
            <a:ext cx="6733013" cy="4252235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56169B7-40CB-49F0-8ED2-D0536430E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28" y="2340782"/>
            <a:ext cx="3597579" cy="42522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86AD99-3BFF-4E8A-81B3-2E17F325D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008" y="268120"/>
            <a:ext cx="4754880" cy="155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93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1E8DA-0FBB-4000-8906-E065315FD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9007" y="640082"/>
            <a:ext cx="4058194" cy="243404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lgerian" panose="04020705040A02060702" pitchFamily="82" charset="0"/>
              </a:rPr>
              <a:t>Analysis Q5: </a:t>
            </a:r>
            <a:br>
              <a:rPr lang="en-US" b="1" dirty="0">
                <a:solidFill>
                  <a:srgbClr val="FF0000"/>
                </a:solidFill>
                <a:latin typeface="Algerian" panose="04020705040A02060702" pitchFamily="82" charset="0"/>
              </a:rPr>
            </a:br>
            <a:r>
              <a:rPr lang="en-US" b="1" dirty="0">
                <a:solidFill>
                  <a:srgbClr val="FF0000"/>
                </a:solidFill>
                <a:latin typeface="Algerian" panose="04020705040A02060702" pitchFamily="82" charset="0"/>
              </a:rPr>
              <a:t>Guns Vs Knives II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4D6553-490C-4B95-B85A-9AEA125BD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38" y="640082"/>
            <a:ext cx="7034007" cy="55744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A917ED-B0D2-4C77-AE73-F8860B27E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9007" y="2998459"/>
            <a:ext cx="4219777" cy="321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163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346</Words>
  <Application>Microsoft Office PowerPoint</Application>
  <PresentationFormat>Widescreen</PresentationFormat>
  <Paragraphs>45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Algerian</vt:lpstr>
      <vt:lpstr>Arial</vt:lpstr>
      <vt:lpstr>Calibri</vt:lpstr>
      <vt:lpstr>Calibri Light</vt:lpstr>
      <vt:lpstr>Copperplate Gothic Bold</vt:lpstr>
      <vt:lpstr>Times New Roman</vt:lpstr>
      <vt:lpstr>Wingdings</vt:lpstr>
      <vt:lpstr>Office Theme</vt:lpstr>
      <vt:lpstr> Crime Rate Analysis  in  TORONTO   </vt:lpstr>
      <vt:lpstr>Background and Objective ….</vt:lpstr>
      <vt:lpstr>PowerPoint Presentation</vt:lpstr>
      <vt:lpstr>PowerPoint Presentation</vt:lpstr>
      <vt:lpstr>Analysis Q1:  Total number of Homicides by year   Viz: Bar Graph</vt:lpstr>
      <vt:lpstr>Analysis Q2:  Total number of Homicides by Divisions  Viz: Bar Pie chart</vt:lpstr>
      <vt:lpstr>Analysis Q3: number of Homicides by  Neighborhoods for top two divisions   Viz : SeQUENTIAL BAR GRAPH</vt:lpstr>
      <vt:lpstr>Analysis Q4:  Guns Vs Knives</vt:lpstr>
      <vt:lpstr>Analysis Q5:  Guns Vs Knives II</vt:lpstr>
      <vt:lpstr>Compare Homicide rate control/Progression across all the Divisions Over the years</vt:lpstr>
      <vt:lpstr>PowerPoint Presentation</vt:lpstr>
      <vt:lpstr>Conclusion: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Crime Rate Analysis  in  TORONTO   </dc:title>
  <dc:creator>kumar chamarty</dc:creator>
  <cp:lastModifiedBy>kumar chamarty</cp:lastModifiedBy>
  <cp:revision>17</cp:revision>
  <dcterms:created xsi:type="dcterms:W3CDTF">2019-09-25T01:36:04Z</dcterms:created>
  <dcterms:modified xsi:type="dcterms:W3CDTF">2019-09-25T16:24:51Z</dcterms:modified>
</cp:coreProperties>
</file>